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732-13B7-4525-A41B-628EBAE63DE6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50F5-1E23-4839-9347-053D10F74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4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732-13B7-4525-A41B-628EBAE63DE6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50F5-1E23-4839-9347-053D10F74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77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732-13B7-4525-A41B-628EBAE63DE6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50F5-1E23-4839-9347-053D10F74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8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732-13B7-4525-A41B-628EBAE63DE6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50F5-1E23-4839-9347-053D10F74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8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732-13B7-4525-A41B-628EBAE63DE6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50F5-1E23-4839-9347-053D10F74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4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732-13B7-4525-A41B-628EBAE63DE6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50F5-1E23-4839-9347-053D10F74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10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732-13B7-4525-A41B-628EBAE63DE6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50F5-1E23-4839-9347-053D10F74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9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732-13B7-4525-A41B-628EBAE63DE6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50F5-1E23-4839-9347-053D10F74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9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732-13B7-4525-A41B-628EBAE63DE6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50F5-1E23-4839-9347-053D10F74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6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732-13B7-4525-A41B-628EBAE63DE6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50F5-1E23-4839-9347-053D10F74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732-13B7-4525-A41B-628EBAE63DE6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50F5-1E23-4839-9347-053D10F74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6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9E732-13B7-4525-A41B-628EBAE63DE6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D50F5-1E23-4839-9347-053D10F74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4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dou345@eduekb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45365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345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86916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620133, г. Екатеринбург ул. Мамина – Сибиряка, д. 91а, д.64 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тел: 350-29-99,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mdou345@eduekb.ru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//345.tvoysadik.ru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2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4968552" cy="106613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4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Мамина – Сибиряка, 64 а</a:t>
            </a:r>
            <a:endParaRPr lang="ru-RU" sz="2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678560" cy="2758920"/>
          </a:xfrm>
        </p:spPr>
      </p:pic>
      <p:pic>
        <p:nvPicPr>
          <p:cNvPr id="9" name="Объект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3"/>
          <a:stretch/>
        </p:blipFill>
        <p:spPr>
          <a:xfrm>
            <a:off x="6804248" y="116632"/>
            <a:ext cx="2155085" cy="1584000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3394472" cy="4525963"/>
          </a:xfrm>
        </p:spPr>
      </p:pic>
      <p:pic>
        <p:nvPicPr>
          <p:cNvPr id="14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5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46" y="1736461"/>
            <a:ext cx="3601555" cy="27011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4978896" cy="113813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5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Мамина – Сибиряка, 64 а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3"/>
          <a:stretch/>
        </p:blipFill>
        <p:spPr>
          <a:xfrm>
            <a:off x="6516216" y="116632"/>
            <a:ext cx="2155085" cy="1584000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80210"/>
            <a:ext cx="4038600" cy="3028950"/>
          </a:xfrm>
        </p:spPr>
      </p:pic>
      <p:pic>
        <p:nvPicPr>
          <p:cNvPr id="3074" name="Picture 2" descr="C:\Users\МАДОУ 345\OneDrive\Рабочий стол\Новая папка (3)\IMG_20210211_152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754380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49080"/>
            <a:ext cx="3240360" cy="2430270"/>
          </a:xfrm>
        </p:spPr>
      </p:pic>
    </p:spTree>
    <p:extLst>
      <p:ext uri="{BB962C8B-B14F-4D97-AF65-F5344CB8AC3E}">
        <p14:creationId xmlns:p14="http://schemas.microsoft.com/office/powerpoint/2010/main" val="233234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02542"/>
            <a:ext cx="468052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6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Мамина – Сибиряка, 64 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4038600" cy="3028950"/>
          </a:xfrm>
        </p:spPr>
      </p:pic>
      <p:pic>
        <p:nvPicPr>
          <p:cNvPr id="5" name="Объект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3"/>
          <a:stretch/>
        </p:blipFill>
        <p:spPr>
          <a:xfrm>
            <a:off x="6516216" y="116632"/>
            <a:ext cx="2155085" cy="15840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966592" cy="2538282"/>
          </a:xfrm>
        </p:spPr>
      </p:pic>
      <p:pic>
        <p:nvPicPr>
          <p:cNvPr id="11" name="Объект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9" y="3717032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9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915000" cy="113813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7</a:t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Мамина – Сибиряка, 64 а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3"/>
          <a:stretch/>
        </p:blipFill>
        <p:spPr>
          <a:xfrm>
            <a:off x="6804248" y="116632"/>
            <a:ext cx="2083077" cy="153107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349699" cy="2512274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4038600" cy="3096344"/>
          </a:xfrm>
        </p:spPr>
      </p:pic>
      <p:pic>
        <p:nvPicPr>
          <p:cNvPr id="16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87074"/>
            <a:ext cx="3486522" cy="261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6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зал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4941168"/>
            <a:ext cx="4040188" cy="639762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ул. Мамина-Сибиряка, 64 а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68760"/>
            <a:ext cx="4512501" cy="3384376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5373216"/>
            <a:ext cx="4041775" cy="927794"/>
          </a:xfrm>
        </p:spPr>
        <p:txBody>
          <a:bodyPr/>
          <a:lstStyle/>
          <a:p>
            <a:r>
              <a:rPr lang="ru-RU" i="1" dirty="0">
                <a:solidFill>
                  <a:srgbClr val="002060"/>
                </a:solidFill>
              </a:rPr>
              <a:t>ул. Мамина-Сибиряка, </a:t>
            </a:r>
            <a:r>
              <a:rPr lang="ru-RU" i="1" dirty="0" smtClean="0">
                <a:solidFill>
                  <a:srgbClr val="002060"/>
                </a:solidFill>
              </a:rPr>
              <a:t>91 </a:t>
            </a:r>
            <a:r>
              <a:rPr lang="ru-RU" i="1" dirty="0">
                <a:solidFill>
                  <a:srgbClr val="002060"/>
                </a:solidFill>
              </a:rPr>
              <a:t>а 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312368" cy="3811636"/>
          </a:xfrm>
        </p:spPr>
      </p:pic>
    </p:spTree>
    <p:extLst>
      <p:ext uri="{BB962C8B-B14F-4D97-AF65-F5344CB8AC3E}">
        <p14:creationId xmlns:p14="http://schemas.microsoft.com/office/powerpoint/2010/main" val="3419655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08720"/>
            <a:ext cx="4040188" cy="303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3501008"/>
            <a:ext cx="3849754" cy="288731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92996"/>
            <a:ext cx="3896172" cy="2922129"/>
          </a:xfrm>
        </p:spPr>
      </p:pic>
      <p:pic>
        <p:nvPicPr>
          <p:cNvPr id="12" name="Объект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3"/>
          <a:stretch/>
        </p:blipFill>
        <p:spPr>
          <a:xfrm>
            <a:off x="6948264" y="-23589"/>
            <a:ext cx="2083077" cy="15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87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79107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1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МАДОУ № 345 функционирует 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групп общеразвивающей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направленности.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омплектование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2021- 2022 учебный год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323528" y="4077072"/>
            <a:ext cx="3960440" cy="261099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Мамина-Сибиряка, 91 а</a:t>
            </a:r>
          </a:p>
          <a:p>
            <a:pPr algn="ctr">
              <a:spcBef>
                <a:spcPts val="0"/>
              </a:spcBef>
            </a:pPr>
            <a:endParaRPr lang="ru-RU" sz="1400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2762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младшая группа (3-4 года);</a:t>
            </a:r>
          </a:p>
          <a:p>
            <a:pPr marL="361950" indent="-2762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(5-6 лет);</a:t>
            </a:r>
          </a:p>
          <a:p>
            <a:pPr marL="361950" indent="-2762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 группа (6-7 лет).</a:t>
            </a:r>
          </a:p>
          <a:p>
            <a:pPr marL="361950" indent="-276225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268760"/>
            <a:ext cx="4040188" cy="270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4499992" y="4293096"/>
            <a:ext cx="4257799" cy="201622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Мамина – Сибиряка, 64 а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младшая группа (2-3 года);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(4-5 лет);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(5-6 лет);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 (6-7 лет).</a:t>
            </a:r>
            <a:endParaRPr lang="ru-RU" sz="2200" b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268760"/>
            <a:ext cx="3600400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44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детским садом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Дворецкая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Владимировна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240360" cy="4674005"/>
          </a:xfrm>
        </p:spPr>
      </p:pic>
      <p:sp>
        <p:nvSpPr>
          <p:cNvPr id="10" name="Прямоугольник 9"/>
          <p:cNvSpPr/>
          <p:nvPr/>
        </p:nvSpPr>
        <p:spPr>
          <a:xfrm>
            <a:off x="3923928" y="1484784"/>
            <a:ext cx="4896544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2009 год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Шадринский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педагогический институт, дошкольная педагогика и психология, преподаватель дошкольной педагогики и психологии.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стаже работы: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- 26 лет;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руководящей работы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 лет.</a:t>
            </a:r>
          </a:p>
        </p:txBody>
      </p:sp>
    </p:spTree>
    <p:extLst>
      <p:ext uri="{BB962C8B-B14F-4D97-AF65-F5344CB8AC3E}">
        <p14:creationId xmlns:p14="http://schemas.microsoft.com/office/powerpoint/2010/main" val="101555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Clr>
                <a:srgbClr val="FF0000"/>
              </a:buClr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Сотрудников детского сада – 23 человека.</a:t>
            </a:r>
          </a:p>
          <a:p>
            <a:pPr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Администрация:</a:t>
            </a:r>
          </a:p>
          <a:p>
            <a:pPr marL="0" indent="361950">
              <a:spcAft>
                <a:spcPts val="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заведующий – 1 человек;</a:t>
            </a:r>
          </a:p>
          <a:p>
            <a:pPr marL="0" indent="361950">
              <a:spcAft>
                <a:spcPts val="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старший воспитатель - 1 человек;</a:t>
            </a:r>
          </a:p>
          <a:p>
            <a:pPr marL="0" indent="361950">
              <a:spcAft>
                <a:spcPts val="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заместитель заведующего по АХЧ – 2 человека.</a:t>
            </a:r>
          </a:p>
          <a:p>
            <a:pPr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Педагоги и специалисты:</a:t>
            </a:r>
          </a:p>
          <a:p>
            <a:pPr marL="0" indent="361950">
              <a:spcAft>
                <a:spcPts val="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воспитатели – 7 человек;</a:t>
            </a:r>
          </a:p>
          <a:p>
            <a:pPr marL="0" indent="361950">
              <a:spcAft>
                <a:spcPts val="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музыкальный руководитель – 1 человек;</a:t>
            </a:r>
          </a:p>
          <a:p>
            <a:pPr marL="0" indent="361950">
              <a:spcAft>
                <a:spcPts val="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учитель-логопед – 1 человек;</a:t>
            </a:r>
          </a:p>
          <a:p>
            <a:pPr marL="0" indent="361950">
              <a:spcAft>
                <a:spcPts val="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инструктор по физкультуре – 1 человек.</a:t>
            </a:r>
          </a:p>
          <a:p>
            <a:pPr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Обслуживающий персонал – 9 человек.</a:t>
            </a:r>
          </a:p>
          <a:p>
            <a:pPr>
              <a:buFont typeface="Times New Roman" panose="02020603050405020304" pitchFamily="18" charset="0"/>
              <a:buChar char="―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06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160338"/>
            <a:ext cx="8378825" cy="168448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 детском саду реализуется основная общеобразовательная программа разработанная в соответствии с ФГОС, с учетом учебно-методического комплекса программы дошкольного образования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«От рождения до школы»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5938606" cy="4453955"/>
          </a:xfrm>
        </p:spPr>
      </p:pic>
      <p:sp>
        <p:nvSpPr>
          <p:cNvPr id="4" name="AutoShape 2" descr="https://s1.slide-share.ru/s_slide/8052fec8679d645b4cf654e1b1584a29/b14393d8-89f7-46d9-99b7-741f6e32f26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1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МАДОУ организованы дополнительные образовательные услуги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449535"/>
              </p:ext>
            </p:extLst>
          </p:nvPr>
        </p:nvGraphicFramePr>
        <p:xfrm>
          <a:off x="467544" y="822857"/>
          <a:ext cx="8208912" cy="5872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990"/>
                <a:gridCol w="2038298"/>
                <a:gridCol w="4464496"/>
                <a:gridCol w="1152128"/>
              </a:tblGrid>
              <a:tr h="499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Направленность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Возраст, на который рассчитана услуга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41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Хореография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Художественная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Цель: раскрытие творческих способностей воспитанников, нравственное и художественно-эстетическое развитие личности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4-8 лет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5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16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Звукарики</a:t>
                      </a: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Коммуникативно-речевая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Цель: совершенствования звукопроизношения, развитие фонематических процессов, а также развитие </a:t>
                      </a:r>
                      <a:r>
                        <a:rPr lang="ru-RU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лексико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–грамматического строя речи и навыков связной речи.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3-5 лет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5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«Пиши-Читай»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Коммуникативно-речевая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Цель: подготовка детей к школе, развитие звукобуквенного анализа, подготовка руки ребенка к письму, формирование графических навыков письма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5-8 лет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1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«Школа мяча»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Физкультурно-спортивная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Цель: приобщение детей к навыкам здорового образа жизни. Содействие гармоничному физическому развитию ребенка.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4-8 лет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1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Театральная студия «Буратино»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Художественная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Цель: раскрытие творческих способностей воспитанников, нравственное и художественно-эстетическое развитие личности.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6-8 лет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7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«Я познаю мир»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Социально-педагогическая: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Цель: Развитие познавательных способностей детей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6-8 лет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1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«Умелые ручки»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Художественная Цель: раскрытие творческих способностей воспитанников, нравственное и художественно-эстетическое развитие личности.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4-8 лет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1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«Страна мастеров»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Художественная Цель: раскрытие творческих способностей воспитанников, нравственное и художественно-эстетическое развитие личности.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4-5 лет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82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4190637" cy="9941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1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Мамина-Сибиряка, 91 а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12" y="33561"/>
            <a:ext cx="2160000" cy="1447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5" descr="C:\Users\lenovo\Desktop\IMG_20181119_0923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204864"/>
            <a:ext cx="2279757" cy="3036336"/>
          </a:xfrm>
          <a:prstGeom prst="rect">
            <a:avLst/>
          </a:prstGeom>
          <a:noFill/>
        </p:spPr>
      </p:pic>
      <p:pic>
        <p:nvPicPr>
          <p:cNvPr id="10" name="Picture 3" descr="C:\Users\lenovo\Desktop\IMG_20181119_0922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16864"/>
            <a:ext cx="2587975" cy="3456384"/>
          </a:xfrm>
          <a:prstGeom prst="rect">
            <a:avLst/>
          </a:prstGeom>
          <a:noFill/>
        </p:spPr>
      </p:pic>
      <p:pic>
        <p:nvPicPr>
          <p:cNvPr id="11" name="Picture 2" descr="C:\Users\lenovo\Desktop\IMG_20181108_160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628800"/>
            <a:ext cx="3474386" cy="4632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27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2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Мамина-Сибиряка, 91 а</a:t>
            </a:r>
            <a:b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lenovo\Desktop\IMG_20190405_0730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436677"/>
            <a:ext cx="2633729" cy="3512775"/>
          </a:xfrm>
          <a:prstGeom prst="rect">
            <a:avLst/>
          </a:prstGeom>
          <a:noFill/>
        </p:spPr>
      </p:pic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8"/>
            <a:ext cx="2736304" cy="3648406"/>
          </a:xfrm>
        </p:spPr>
      </p:pic>
      <p:pic>
        <p:nvPicPr>
          <p:cNvPr id="10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160000" cy="1447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3360000" cy="25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11" y="2572121"/>
            <a:ext cx="2610080" cy="34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20423"/>
            <a:ext cx="4464496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3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Мамина-Сибиряка, 91 а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160000" cy="1447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59471"/>
            <a:ext cx="3312128" cy="441617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3977299" cy="2768573"/>
          </a:xfrm>
        </p:spPr>
      </p:pic>
      <p:pic>
        <p:nvPicPr>
          <p:cNvPr id="8" name="Объект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89040"/>
            <a:ext cx="3606552" cy="2696461"/>
          </a:xfrm>
        </p:spPr>
      </p:pic>
    </p:spTree>
    <p:extLst>
      <p:ext uri="{BB962C8B-B14F-4D97-AF65-F5344CB8AC3E}">
        <p14:creationId xmlns:p14="http://schemas.microsoft.com/office/powerpoint/2010/main" val="4022075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460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АВТОНОМНОЕ ДОШКОЛЬНОЕ ОБРАЗОВАТЕЛЬНОЕ УЧРЕЖДЕНИЕ  ДЕТСКИЙ САД № 345</vt:lpstr>
      <vt:lpstr>В МАДОУ № 345 функционирует  7 групп общеразвивающей направленности. Комплектование на 2021- 2022 учебный год</vt:lpstr>
      <vt:lpstr>Заведующий детским садом Дворецкая Оксана Владимировна</vt:lpstr>
      <vt:lpstr>Кадровое обеспечение </vt:lpstr>
      <vt:lpstr>В детском саду реализуется основная общеобразовательная программа разработанная в соответствии с ФГОС, с учетом учебно-методического комплекса программы дошкольного образования  «От рождения до школы»</vt:lpstr>
      <vt:lpstr>В МАДОУ организованы дополнительные образовательные услуги</vt:lpstr>
      <vt:lpstr>Группа № 1  ул. Мамина-Сибиряка, 91 а</vt:lpstr>
      <vt:lpstr>Группа № 2 ул. Мамина-Сибиряка, 91 а </vt:lpstr>
      <vt:lpstr>Группа № 3 ул. Мамина-Сибиряка, 91 а</vt:lpstr>
      <vt:lpstr>Группа № 4 ул. Мамина – Сибиряка, 64 а</vt:lpstr>
      <vt:lpstr>Группа № 5 ул. Мамина – Сибиряка, 64 а</vt:lpstr>
      <vt:lpstr>Группа № 6 ул. Мамина – Сибиряка, 64 а</vt:lpstr>
      <vt:lpstr>Группа № 7 ул. Мамина – Сибиряка, 64 а</vt:lpstr>
      <vt:lpstr>Музыкальный зал</vt:lpstr>
      <vt:lpstr>Спортивный зал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ДЕТСКИЙ САД № 345</dc:title>
  <dc:creator>МАДОУ 345</dc:creator>
  <cp:lastModifiedBy>МАДОУ 345</cp:lastModifiedBy>
  <cp:revision>21</cp:revision>
  <dcterms:created xsi:type="dcterms:W3CDTF">2021-04-07T08:37:04Z</dcterms:created>
  <dcterms:modified xsi:type="dcterms:W3CDTF">2021-04-08T07:28:11Z</dcterms:modified>
</cp:coreProperties>
</file>