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E8044-F5E1-48F9-BDC0-2F390AF441B9}" v="103" dt="2021-10-06T04:38:04.437"/>
    <p1510:client id="{297A79F0-2C4E-48F6-9262-E3500042C118}" v="204" dt="2021-10-06T05:00:58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ь" userId="cb2a111a81282928" providerId="Windows Live" clId="Web-{069E8044-F5E1-48F9-BDC0-2F390AF441B9}"/>
    <pc:docChg chg="modSld addMainMaster delMainMaster">
      <pc:chgData name="Гость" userId="cb2a111a81282928" providerId="Windows Live" clId="Web-{069E8044-F5E1-48F9-BDC0-2F390AF441B9}" dt="2021-10-06T04:38:09.015" v="109"/>
      <pc:docMkLst>
        <pc:docMk/>
      </pc:docMkLst>
      <pc:sldChg chg="addSp delSp modSp mod setBg modClrScheme addAnim delAnim chgLayout">
        <pc:chgData name="Гость" userId="cb2a111a81282928" providerId="Windows Live" clId="Web-{069E8044-F5E1-48F9-BDC0-2F390AF441B9}" dt="2021-10-06T04:38:09.015" v="109"/>
        <pc:sldMkLst>
          <pc:docMk/>
          <pc:sldMk cId="1351651579" sldId="256"/>
        </pc:sldMkLst>
        <pc:spChg chg="mod ord">
          <ac:chgData name="Гость" userId="cb2a111a81282928" providerId="Windows Live" clId="Web-{069E8044-F5E1-48F9-BDC0-2F390AF441B9}" dt="2021-10-06T04:38:09.015" v="109"/>
          <ac:spMkLst>
            <pc:docMk/>
            <pc:sldMk cId="1351651579" sldId="256"/>
            <ac:spMk id="2" creationId="{00000000-0000-0000-0000-000000000000}"/>
          </ac:spMkLst>
        </pc:spChg>
        <pc:spChg chg="mod ord">
          <ac:chgData name="Гость" userId="cb2a111a81282928" providerId="Windows Live" clId="Web-{069E8044-F5E1-48F9-BDC0-2F390AF441B9}" dt="2021-10-06T04:38:09.015" v="109"/>
          <ac:spMkLst>
            <pc:docMk/>
            <pc:sldMk cId="1351651579" sldId="256"/>
            <ac:spMk id="3" creationId="{00000000-0000-0000-0000-000000000000}"/>
          </ac:spMkLst>
        </pc:spChg>
        <pc:spChg chg="add del mod">
          <ac:chgData name="Гость" userId="cb2a111a81282928" providerId="Windows Live" clId="Web-{069E8044-F5E1-48F9-BDC0-2F390AF441B9}" dt="2021-10-06T04:31:23.708" v="3"/>
          <ac:spMkLst>
            <pc:docMk/>
            <pc:sldMk cId="1351651579" sldId="256"/>
            <ac:spMk id="4" creationId="{669244AB-8BD1-4690-BE02-8F649EC1DB23}"/>
          </ac:spMkLst>
        </pc:spChg>
        <pc:spChg chg="add">
          <ac:chgData name="Гость" userId="cb2a111a81282928" providerId="Windows Live" clId="Web-{069E8044-F5E1-48F9-BDC0-2F390AF441B9}" dt="2021-10-06T04:38:09.015" v="109"/>
          <ac:spMkLst>
            <pc:docMk/>
            <pc:sldMk cId="1351651579" sldId="256"/>
            <ac:spMk id="10" creationId="{4B8C8B56-2499-4B20-B089-A410B7401128}"/>
          </ac:spMkLst>
        </pc:spChg>
        <pc:picChg chg="add mod ord">
          <ac:chgData name="Гость" userId="cb2a111a81282928" providerId="Windows Live" clId="Web-{069E8044-F5E1-48F9-BDC0-2F390AF441B9}" dt="2021-10-06T04:38:09.015" v="109"/>
          <ac:picMkLst>
            <pc:docMk/>
            <pc:sldMk cId="1351651579" sldId="256"/>
            <ac:picMk id="5" creationId="{A9CD3F91-9023-4E40-B371-3FAC72826C5C}"/>
          </ac:picMkLst>
        </pc:picChg>
      </pc:sldChg>
      <pc:sldMasterChg chg="del delSldLayout">
        <pc:chgData name="Гость" userId="cb2a111a81282928" providerId="Windows Live" clId="Web-{069E8044-F5E1-48F9-BDC0-2F390AF441B9}" dt="2021-10-06T04:36:48.669" v="93"/>
        <pc:sldMasterMkLst>
          <pc:docMk/>
          <pc:sldMasterMk cId="3154979492" sldId="2147483648"/>
        </pc:sldMasterMkLst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161079921" sldId="2147483649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2703711724" sldId="2147483650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4076369896" sldId="2147483651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2625762208" sldId="2147483652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188002762" sldId="2147483653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2295335545" sldId="2147483654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1988754143" sldId="2147483655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3665695281" sldId="2147483656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2134169247" sldId="2147483657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2065727480" sldId="2147483658"/>
          </pc:sldLayoutMkLst>
        </pc:sldLayoutChg>
        <pc:sldLayoutChg chg="del">
          <pc:chgData name="Гость" userId="cb2a111a81282928" providerId="Windows Live" clId="Web-{069E8044-F5E1-48F9-BDC0-2F390AF441B9}" dt="2021-10-06T04:36:48.669" v="93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6:51.372" v="94"/>
        <pc:sldMasterMkLst>
          <pc:docMk/>
          <pc:sldMasterMk cId="2652644445" sldId="2147483660"/>
        </pc:sldMasterMkLst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2351494240" sldId="2147483661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3798752772" sldId="2147483662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222758506" sldId="2147483663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1113460001" sldId="2147483664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335508080" sldId="2147483665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1891400378" sldId="2147483666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3370391765" sldId="2147483667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2061524016" sldId="2147483668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3432872326" sldId="2147483669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70307146" sldId="2147483670"/>
          </pc:sldLayoutMkLst>
        </pc:sldLayoutChg>
        <pc:sldLayoutChg chg="add del mod replId">
          <pc:chgData name="Гость" userId="cb2a111a81282928" providerId="Windows Live" clId="Web-{069E8044-F5E1-48F9-BDC0-2F390AF441B9}" dt="2021-10-06T04:36:51.372" v="94"/>
          <pc:sldLayoutMkLst>
            <pc:docMk/>
            <pc:sldMasterMk cId="2652644445" sldId="2147483660"/>
            <pc:sldLayoutMk cId="1682820613" sldId="2147483671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6:58.013" v="95"/>
        <pc:sldMasterMkLst>
          <pc:docMk/>
          <pc:sldMasterMk cId="2752208561" sldId="2147483672"/>
        </pc:sldMasterMkLst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1366952742" sldId="2147483673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2063623598" sldId="2147483674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2562071496" sldId="2147483675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4198243354" sldId="2147483676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2142764732" sldId="2147483677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2590372693" sldId="2147483678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454015449" sldId="2147483679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1404103403" sldId="2147483680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1559188719" sldId="2147483681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2700805802" sldId="2147483682"/>
          </pc:sldLayoutMkLst>
        </pc:sldLayoutChg>
        <pc:sldLayoutChg chg="add del mod replId">
          <pc:chgData name="Гость" userId="cb2a111a81282928" providerId="Windows Live" clId="Web-{069E8044-F5E1-48F9-BDC0-2F390AF441B9}" dt="2021-10-06T04:36:58.013" v="95"/>
          <pc:sldLayoutMkLst>
            <pc:docMk/>
            <pc:sldMasterMk cId="2752208561" sldId="2147483672"/>
            <pc:sldLayoutMk cId="948239726" sldId="2147483683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7:07.092" v="96"/>
        <pc:sldMasterMkLst>
          <pc:docMk/>
          <pc:sldMasterMk cId="2699760392" sldId="2147483684"/>
        </pc:sldMasterMkLst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4169985972" sldId="2147483685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474883356" sldId="2147483686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158044127" sldId="2147483687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522806167" sldId="2147483688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657911853" sldId="2147483689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455245623" sldId="2147483690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662846248" sldId="2147483691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3935681101" sldId="2147483692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851714733" sldId="2147483693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263972697" sldId="2147483694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3483590238" sldId="2147483695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4192415128" sldId="2147483696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1958234947" sldId="2147483697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804207822" sldId="2147483698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245944683" sldId="2147483699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4223059050" sldId="2147483700"/>
          </pc:sldLayoutMkLst>
        </pc:sldLayoutChg>
        <pc:sldLayoutChg chg="add del mod replId">
          <pc:chgData name="Гость" userId="cb2a111a81282928" providerId="Windows Live" clId="Web-{069E8044-F5E1-48F9-BDC0-2F390AF441B9}" dt="2021-10-06T04:37:07.092" v="96"/>
          <pc:sldLayoutMkLst>
            <pc:docMk/>
            <pc:sldMasterMk cId="2699760392" sldId="2147483684"/>
            <pc:sldLayoutMk cId="1423976927" sldId="2147483701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7:10.623" v="97"/>
        <pc:sldMasterMkLst>
          <pc:docMk/>
          <pc:sldMasterMk cId="638518785" sldId="2147483702"/>
        </pc:sldMasterMkLst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562577984" sldId="2147483703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3311729262" sldId="2147483704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2266806341" sldId="2147483705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1359983236" sldId="2147483706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4165745652" sldId="2147483707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2293030752" sldId="2147483708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2704223903" sldId="2147483709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1132461794" sldId="2147483710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3562381162" sldId="2147483711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3123768033" sldId="2147483712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3251228474" sldId="2147483713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4221087546" sldId="2147483714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1527145313" sldId="2147483715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2915829739" sldId="2147483716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3677911756" sldId="2147483717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3675107932" sldId="2147483718"/>
          </pc:sldLayoutMkLst>
        </pc:sldLayoutChg>
        <pc:sldLayoutChg chg="add del mod replId">
          <pc:chgData name="Гость" userId="cb2a111a81282928" providerId="Windows Live" clId="Web-{069E8044-F5E1-48F9-BDC0-2F390AF441B9}" dt="2021-10-06T04:37:10.623" v="97"/>
          <pc:sldLayoutMkLst>
            <pc:docMk/>
            <pc:sldMasterMk cId="638518785" sldId="2147483702"/>
            <pc:sldLayoutMk cId="4116428780" sldId="2147483719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7:15.889" v="98"/>
        <pc:sldMasterMkLst>
          <pc:docMk/>
          <pc:sldMasterMk cId="642869673" sldId="2147483720"/>
        </pc:sldMasterMkLst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1735584303" sldId="2147483721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912649308" sldId="2147483722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2772500156" sldId="2147483723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2637836578" sldId="2147483724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1094409590" sldId="2147483725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532738168" sldId="2147483726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4182801599" sldId="2147483727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1674634513" sldId="2147483728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746115995" sldId="2147483729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353417253" sldId="2147483730"/>
          </pc:sldLayoutMkLst>
        </pc:sldLayoutChg>
        <pc:sldLayoutChg chg="add del mod replId">
          <pc:chgData name="Гость" userId="cb2a111a81282928" providerId="Windows Live" clId="Web-{069E8044-F5E1-48F9-BDC0-2F390AF441B9}" dt="2021-10-06T04:37:15.889" v="98"/>
          <pc:sldLayoutMkLst>
            <pc:docMk/>
            <pc:sldMasterMk cId="642869673" sldId="2147483720"/>
            <pc:sldLayoutMk cId="1750436277" sldId="2147483731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7:22.498" v="99"/>
        <pc:sldMasterMkLst>
          <pc:docMk/>
          <pc:sldMasterMk cId="3123690133" sldId="2147483732"/>
        </pc:sldMasterMkLst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2320601472" sldId="2147483733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251862591" sldId="2147483734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2019263011" sldId="2147483735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4249768323" sldId="2147483736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1145772205" sldId="2147483737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1889874809" sldId="2147483738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2456609871" sldId="2147483739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929511963" sldId="2147483740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3309157281" sldId="2147483741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3551564701" sldId="2147483742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640586840" sldId="2147483743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1076480656" sldId="2147483744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2217279167" sldId="2147483745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3463677216" sldId="2147483746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1434398785" sldId="2147483747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3671551627" sldId="2147483748"/>
          </pc:sldLayoutMkLst>
        </pc:sldLayoutChg>
        <pc:sldLayoutChg chg="add del mod replId">
          <pc:chgData name="Гость" userId="cb2a111a81282928" providerId="Windows Live" clId="Web-{069E8044-F5E1-48F9-BDC0-2F390AF441B9}" dt="2021-10-06T04:37:22.498" v="99"/>
          <pc:sldLayoutMkLst>
            <pc:docMk/>
            <pc:sldMasterMk cId="3123690133" sldId="2147483732"/>
            <pc:sldLayoutMk cId="3782726095" sldId="2147483749"/>
          </pc:sldLayoutMkLst>
        </pc:sldLayoutChg>
      </pc:sldMasterChg>
      <pc:sldMasterChg chg="add del addSldLayout delSldLayout modSldLayout">
        <pc:chgData name="Гость" userId="cb2a111a81282928" providerId="Windows Live" clId="Web-{069E8044-F5E1-48F9-BDC0-2F390AF441B9}" dt="2021-10-06T04:37:47.389" v="100"/>
        <pc:sldMasterMkLst>
          <pc:docMk/>
          <pc:sldMasterMk cId="2753509578" sldId="2147483750"/>
        </pc:sldMasterMkLst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030464426" sldId="2147483751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146237852" sldId="2147483752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1126315338" sldId="2147483753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605809603" sldId="2147483754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2258007644" sldId="2147483755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57045540" sldId="2147483756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333055141" sldId="2147483757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1521867108" sldId="2147483758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814728946" sldId="2147483759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648218503" sldId="2147483760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875213686" sldId="2147483761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3519606407" sldId="2147483762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2879412965" sldId="2147483763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1462177970" sldId="2147483764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137269558" sldId="2147483765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987864846" sldId="2147483766"/>
          </pc:sldLayoutMkLst>
        </pc:sldLayoutChg>
        <pc:sldLayoutChg chg="add del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2753509578" sldId="2147483750"/>
            <pc:sldLayoutMk cId="2261686341" sldId="2147483767"/>
          </pc:sldLayoutMkLst>
        </pc:sldLayoutChg>
      </pc:sldMasterChg>
      <pc:sldMasterChg chg="add addSldLayout modSldLayout">
        <pc:chgData name="Гость" userId="cb2a111a81282928" providerId="Windows Live" clId="Web-{069E8044-F5E1-48F9-BDC0-2F390AF441B9}" dt="2021-10-06T04:37:47.389" v="100"/>
        <pc:sldMasterMkLst>
          <pc:docMk/>
          <pc:sldMasterMk cId="3578679039" sldId="2147483768"/>
        </pc:sldMasterMkLst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2902604474" sldId="2147483769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2315646006" sldId="2147483770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2601863882" sldId="2147483771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827740685" sldId="2147483772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1795368640" sldId="2147483773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894347015" sldId="2147483774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2550571898" sldId="2147483775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47608582" sldId="2147483776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779360461" sldId="2147483777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1025625922" sldId="2147483778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2089419347" sldId="2147483779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2510900073" sldId="2147483780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1573203413" sldId="2147483781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46832835" sldId="2147483782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3736503560" sldId="2147483783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4229633169" sldId="2147483784"/>
          </pc:sldLayoutMkLst>
        </pc:sldLayoutChg>
        <pc:sldLayoutChg chg="add mod replId">
          <pc:chgData name="Гость" userId="cb2a111a81282928" providerId="Windows Live" clId="Web-{069E8044-F5E1-48F9-BDC0-2F390AF441B9}" dt="2021-10-06T04:37:47.389" v="100"/>
          <pc:sldLayoutMkLst>
            <pc:docMk/>
            <pc:sldMasterMk cId="3578679039" sldId="2147483768"/>
            <pc:sldLayoutMk cId="3356170332" sldId="2147483785"/>
          </pc:sldLayoutMkLst>
        </pc:sldLayoutChg>
      </pc:sldMasterChg>
    </pc:docChg>
  </pc:docChgLst>
  <pc:docChgLst>
    <pc:chgData name="Гость" userId="cb2a111a81282928" providerId="Windows Live" clId="Web-{297A79F0-2C4E-48F6-9262-E3500042C118}"/>
    <pc:docChg chg="addSld modSld addMainMaster delMainMaster">
      <pc:chgData name="Гость" userId="cb2a111a81282928" providerId="Windows Live" clId="Web-{297A79F0-2C4E-48F6-9262-E3500042C118}" dt="2021-10-06T05:00:58.934" v="209" actId="20577"/>
      <pc:docMkLst>
        <pc:docMk/>
      </pc:docMkLst>
      <pc:sldChg chg="delSp modSp mod setBg modClrScheme addAnim delDesignElem chgLayout">
        <pc:chgData name="Гость" userId="cb2a111a81282928" providerId="Windows Live" clId="Web-{297A79F0-2C4E-48F6-9262-E3500042C118}" dt="2021-10-06T04:46:20.832" v="61" actId="20577"/>
        <pc:sldMkLst>
          <pc:docMk/>
          <pc:sldMk cId="1351651579" sldId="256"/>
        </pc:sldMkLst>
        <pc:spChg chg="mod ord">
          <ac:chgData name="Гость" userId="cb2a111a81282928" providerId="Windows Live" clId="Web-{297A79F0-2C4E-48F6-9262-E3500042C118}" dt="2021-10-06T04:46:20.832" v="61" actId="20577"/>
          <ac:spMkLst>
            <pc:docMk/>
            <pc:sldMk cId="1351651579" sldId="256"/>
            <ac:spMk id="2" creationId="{00000000-0000-0000-0000-000000000000}"/>
          </ac:spMkLst>
        </pc:spChg>
        <pc:spChg chg="mod ord">
          <ac:chgData name="Гость" userId="cb2a111a81282928" providerId="Windows Live" clId="Web-{297A79F0-2C4E-48F6-9262-E3500042C118}" dt="2021-10-06T04:40:22.667" v="14" actId="20577"/>
          <ac:spMkLst>
            <pc:docMk/>
            <pc:sldMk cId="1351651579" sldId="256"/>
            <ac:spMk id="3" creationId="{00000000-0000-0000-0000-000000000000}"/>
          </ac:spMkLst>
        </pc:spChg>
        <pc:spChg chg="del">
          <ac:chgData name="Гость" userId="cb2a111a81282928" providerId="Windows Live" clId="Web-{297A79F0-2C4E-48F6-9262-E3500042C118}" dt="2021-10-06T04:38:53.321" v="0"/>
          <ac:spMkLst>
            <pc:docMk/>
            <pc:sldMk cId="1351651579" sldId="256"/>
            <ac:spMk id="10" creationId="{4B8C8B56-2499-4B20-B089-A410B7401128}"/>
          </ac:spMkLst>
        </pc:spChg>
        <pc:picChg chg="mod">
          <ac:chgData name="Гость" userId="cb2a111a81282928" providerId="Windows Live" clId="Web-{297A79F0-2C4E-48F6-9262-E3500042C118}" dt="2021-10-06T04:39:15.056" v="2"/>
          <ac:picMkLst>
            <pc:docMk/>
            <pc:sldMk cId="1351651579" sldId="256"/>
            <ac:picMk id="5" creationId="{A9CD3F91-9023-4E40-B371-3FAC72826C5C}"/>
          </ac:picMkLst>
        </pc:picChg>
      </pc:sldChg>
      <pc:sldChg chg="addSp delSp modSp new">
        <pc:chgData name="Гость" userId="cb2a111a81282928" providerId="Windows Live" clId="Web-{297A79F0-2C4E-48F6-9262-E3500042C118}" dt="2021-10-06T04:48:58.149" v="76" actId="1076"/>
        <pc:sldMkLst>
          <pc:docMk/>
          <pc:sldMk cId="3800988108" sldId="257"/>
        </pc:sldMkLst>
        <pc:spChg chg="mod">
          <ac:chgData name="Гость" userId="cb2a111a81282928" providerId="Windows Live" clId="Web-{297A79F0-2C4E-48F6-9262-E3500042C118}" dt="2021-10-06T04:46:47.318" v="64" actId="14100"/>
          <ac:spMkLst>
            <pc:docMk/>
            <pc:sldMk cId="3800988108" sldId="257"/>
            <ac:spMk id="2" creationId="{91F4DA1F-B794-45C6-AAF8-7E177DAC64F2}"/>
          </ac:spMkLst>
        </pc:spChg>
        <pc:spChg chg="mod">
          <ac:chgData name="Гость" userId="cb2a111a81282928" providerId="Windows Live" clId="Web-{297A79F0-2C4E-48F6-9262-E3500042C118}" dt="2021-10-06T04:47:22.022" v="69" actId="20577"/>
          <ac:spMkLst>
            <pc:docMk/>
            <pc:sldMk cId="3800988108" sldId="257"/>
            <ac:spMk id="3" creationId="{DCB38E26-FE76-4A7F-A093-490A24EEC656}"/>
          </ac:spMkLst>
        </pc:spChg>
        <pc:picChg chg="add del mod">
          <ac:chgData name="Гость" userId="cb2a111a81282928" providerId="Windows Live" clId="Web-{297A79F0-2C4E-48F6-9262-E3500042C118}" dt="2021-10-06T04:43:17.249" v="42"/>
          <ac:picMkLst>
            <pc:docMk/>
            <pc:sldMk cId="3800988108" sldId="257"/>
            <ac:picMk id="4" creationId="{40418DC8-CBC6-44C5-B6E7-51204FA5300A}"/>
          </ac:picMkLst>
        </pc:picChg>
        <pc:picChg chg="add mod">
          <ac:chgData name="Гость" userId="cb2a111a81282928" providerId="Windows Live" clId="Web-{297A79F0-2C4E-48F6-9262-E3500042C118}" dt="2021-10-06T04:42:52.139" v="37" actId="14100"/>
          <ac:picMkLst>
            <pc:docMk/>
            <pc:sldMk cId="3800988108" sldId="257"/>
            <ac:picMk id="5" creationId="{0ACE2BE8-7E8B-46C4-A5B6-D7F7F1FDCB91}"/>
          </ac:picMkLst>
        </pc:picChg>
        <pc:picChg chg="add mod">
          <ac:chgData name="Гость" userId="cb2a111a81282928" providerId="Windows Live" clId="Web-{297A79F0-2C4E-48F6-9262-E3500042C118}" dt="2021-10-06T04:42:58.374" v="39" actId="1076"/>
          <ac:picMkLst>
            <pc:docMk/>
            <pc:sldMk cId="3800988108" sldId="257"/>
            <ac:picMk id="6" creationId="{D63BBD1C-4B0A-437C-9D01-2DE86A212C6E}"/>
          </ac:picMkLst>
        </pc:picChg>
        <pc:picChg chg="add del mod">
          <ac:chgData name="Гость" userId="cb2a111a81282928" providerId="Windows Live" clId="Web-{297A79F0-2C4E-48F6-9262-E3500042C118}" dt="2021-10-06T04:48:36.024" v="70"/>
          <ac:picMkLst>
            <pc:docMk/>
            <pc:sldMk cId="3800988108" sldId="257"/>
            <ac:picMk id="7" creationId="{7A464A73-4DEF-433B-B441-A2FFCB05101B}"/>
          </ac:picMkLst>
        </pc:picChg>
        <pc:picChg chg="add mod">
          <ac:chgData name="Гость" userId="cb2a111a81282928" providerId="Windows Live" clId="Web-{297A79F0-2C4E-48F6-9262-E3500042C118}" dt="2021-10-06T04:48:58.149" v="76" actId="1076"/>
          <ac:picMkLst>
            <pc:docMk/>
            <pc:sldMk cId="3800988108" sldId="257"/>
            <ac:picMk id="8" creationId="{BA579B7B-C3C1-43A1-AFB8-745916098967}"/>
          </ac:picMkLst>
        </pc:picChg>
        <pc:picChg chg="add mod">
          <ac:chgData name="Гость" userId="cb2a111a81282928" providerId="Windows Live" clId="Web-{297A79F0-2C4E-48F6-9262-E3500042C118}" dt="2021-10-06T04:48:54.805" v="75" actId="1076"/>
          <ac:picMkLst>
            <pc:docMk/>
            <pc:sldMk cId="3800988108" sldId="257"/>
            <ac:picMk id="9" creationId="{91A59A61-BBFB-4647-870D-8C21F1D96592}"/>
          </ac:picMkLst>
        </pc:picChg>
      </pc:sldChg>
      <pc:sldChg chg="addSp modSp new">
        <pc:chgData name="Гость" userId="cb2a111a81282928" providerId="Windows Live" clId="Web-{297A79F0-2C4E-48F6-9262-E3500042C118}" dt="2021-10-06T04:51:07.028" v="100" actId="1076"/>
        <pc:sldMkLst>
          <pc:docMk/>
          <pc:sldMk cId="192242175" sldId="258"/>
        </pc:sldMkLst>
        <pc:spChg chg="mod">
          <ac:chgData name="Гость" userId="cb2a111a81282928" providerId="Windows Live" clId="Web-{297A79F0-2C4E-48F6-9262-E3500042C118}" dt="2021-10-06T04:49:59.479" v="86" actId="14100"/>
          <ac:spMkLst>
            <pc:docMk/>
            <pc:sldMk cId="192242175" sldId="258"/>
            <ac:spMk id="2" creationId="{911B5F9F-40AA-48DB-BBAD-402872768DF0}"/>
          </ac:spMkLst>
        </pc:spChg>
        <pc:spChg chg="mod">
          <ac:chgData name="Гость" userId="cb2a111a81282928" providerId="Windows Live" clId="Web-{297A79F0-2C4E-48F6-9262-E3500042C118}" dt="2021-10-06T04:50:58.918" v="97" actId="20577"/>
          <ac:spMkLst>
            <pc:docMk/>
            <pc:sldMk cId="192242175" sldId="258"/>
            <ac:spMk id="3" creationId="{79D9C5C4-9FBF-4A50-B416-F60FF8BD20A7}"/>
          </ac:spMkLst>
        </pc:spChg>
        <pc:picChg chg="add mod">
          <ac:chgData name="Гость" userId="cb2a111a81282928" providerId="Windows Live" clId="Web-{297A79F0-2C4E-48F6-9262-E3500042C118}" dt="2021-10-06T04:51:07.028" v="100" actId="1076"/>
          <ac:picMkLst>
            <pc:docMk/>
            <pc:sldMk cId="192242175" sldId="258"/>
            <ac:picMk id="4" creationId="{1A555B8F-D27D-4309-A393-7ACE2C5E859B}"/>
          </ac:picMkLst>
        </pc:picChg>
      </pc:sldChg>
      <pc:sldChg chg="addSp modSp new">
        <pc:chgData name="Гость" userId="cb2a111a81282928" providerId="Windows Live" clId="Web-{297A79F0-2C4E-48F6-9262-E3500042C118}" dt="2021-10-06T05:00:58.934" v="209" actId="20577"/>
        <pc:sldMkLst>
          <pc:docMk/>
          <pc:sldMk cId="868653693" sldId="259"/>
        </pc:sldMkLst>
        <pc:spChg chg="mod">
          <ac:chgData name="Гость" userId="cb2a111a81282928" providerId="Windows Live" clId="Web-{297A79F0-2C4E-48F6-9262-E3500042C118}" dt="2021-10-06T04:54:47.799" v="129" actId="20577"/>
          <ac:spMkLst>
            <pc:docMk/>
            <pc:sldMk cId="868653693" sldId="259"/>
            <ac:spMk id="2" creationId="{72D7829F-CD92-4375-93A9-B682D07D3926}"/>
          </ac:spMkLst>
        </pc:spChg>
        <pc:spChg chg="mod">
          <ac:chgData name="Гость" userId="cb2a111a81282928" providerId="Windows Live" clId="Web-{297A79F0-2C4E-48F6-9262-E3500042C118}" dt="2021-10-06T05:00:58.934" v="209" actId="20577"/>
          <ac:spMkLst>
            <pc:docMk/>
            <pc:sldMk cId="868653693" sldId="259"/>
            <ac:spMk id="3" creationId="{12C545E0-F03F-410C-B0B4-E8E7244DC360}"/>
          </ac:spMkLst>
        </pc:spChg>
        <pc:picChg chg="add mod">
          <ac:chgData name="Гость" userId="cb2a111a81282928" providerId="Windows Live" clId="Web-{297A79F0-2C4E-48F6-9262-E3500042C118}" dt="2021-10-06T04:55:15.050" v="134" actId="14100"/>
          <ac:picMkLst>
            <pc:docMk/>
            <pc:sldMk cId="868653693" sldId="259"/>
            <ac:picMk id="4" creationId="{2A6B0927-4903-4BED-B042-7ACA425AF595}"/>
          </ac:picMkLst>
        </pc:picChg>
      </pc:sldChg>
      <pc:sldChg chg="addSp delSp modSp new mod setBg">
        <pc:chgData name="Гость" userId="cb2a111a81282928" providerId="Windows Live" clId="Web-{297A79F0-2C4E-48F6-9262-E3500042C118}" dt="2021-10-06T05:00:25.730" v="208"/>
        <pc:sldMkLst>
          <pc:docMk/>
          <pc:sldMk cId="2346855846" sldId="260"/>
        </pc:sldMkLst>
        <pc:spChg chg="mod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2" creationId="{4EA3F297-4890-4DAA-8727-0042416AAB8C}"/>
          </ac:spMkLst>
        </pc:spChg>
        <pc:spChg chg="del">
          <ac:chgData name="Гость" userId="cb2a111a81282928" providerId="Windows Live" clId="Web-{297A79F0-2C4E-48F6-9262-E3500042C118}" dt="2021-10-06T04:55:42.472" v="136"/>
          <ac:spMkLst>
            <pc:docMk/>
            <pc:sldMk cId="2346855846" sldId="260"/>
            <ac:spMk id="3" creationId="{3EEACFFF-0086-443E-A999-4A77E2540E74}"/>
          </ac:spMkLst>
        </pc:spChg>
        <pc:spChg chg="add mod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8" creationId="{F2F372A5-45D6-450F-B85A-36996DD75069}"/>
          </ac:spMkLst>
        </pc:spChg>
        <pc:spChg chg="add del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11" creationId="{3F4C104D-5F30-4811-9376-566B26E4719A}"/>
          </ac:spMkLst>
        </pc:spChg>
        <pc:spChg chg="add del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13" creationId="{0815E34B-5D02-4E01-A936-E8E1C0AB6F12}"/>
          </ac:spMkLst>
        </pc:spChg>
        <pc:spChg chg="add del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15" creationId="{7DE3414B-B032-4710-A468-D3285E38C5FF}"/>
          </ac:spMkLst>
        </pc:spChg>
        <pc:spChg chg="add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20" creationId="{93262980-E907-4930-9E6E-3DC2025CE757}"/>
          </ac:spMkLst>
        </pc:spChg>
        <pc:spChg chg="add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22" creationId="{AFD53EBD-B361-45AD-8ABF-9270B20B4AFE}"/>
          </ac:spMkLst>
        </pc:spChg>
        <pc:spChg chg="add">
          <ac:chgData name="Гость" userId="cb2a111a81282928" providerId="Windows Live" clId="Web-{297A79F0-2C4E-48F6-9262-E3500042C118}" dt="2021-10-06T05:00:25.730" v="208"/>
          <ac:spMkLst>
            <pc:docMk/>
            <pc:sldMk cId="2346855846" sldId="260"/>
            <ac:spMk id="24" creationId="{DA1A4CE7-6399-4B37-ACE2-CFC4B4077B51}"/>
          </ac:spMkLst>
        </pc:spChg>
        <pc:picChg chg="add mod ord">
          <ac:chgData name="Гость" userId="cb2a111a81282928" providerId="Windows Live" clId="Web-{297A79F0-2C4E-48F6-9262-E3500042C118}" dt="2021-10-06T05:00:25.730" v="208"/>
          <ac:picMkLst>
            <pc:docMk/>
            <pc:sldMk cId="2346855846" sldId="260"/>
            <ac:picMk id="4" creationId="{502A6227-538A-43CF-B57F-AA01CD2BBC35}"/>
          </ac:picMkLst>
        </pc:picChg>
      </pc:sldChg>
      <pc:sldMasterChg chg="del delSldLayout">
        <pc:chgData name="Гость" userId="cb2a111a81282928" providerId="Windows Live" clId="Web-{297A79F0-2C4E-48F6-9262-E3500042C118}" dt="2021-10-06T04:38:53.321" v="0"/>
        <pc:sldMasterMkLst>
          <pc:docMk/>
          <pc:sldMasterMk cId="3578679039" sldId="2147483768"/>
        </pc:sldMasterMkLst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2902604474" sldId="2147483769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2315646006" sldId="2147483770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2601863882" sldId="2147483771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827740685" sldId="2147483772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1795368640" sldId="2147483773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894347015" sldId="2147483774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2550571898" sldId="2147483775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47608582" sldId="2147483776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779360461" sldId="2147483777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1025625922" sldId="2147483778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2089419347" sldId="2147483779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2510900073" sldId="2147483780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1573203413" sldId="2147483781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46832835" sldId="2147483782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3736503560" sldId="2147483783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4229633169" sldId="2147483784"/>
          </pc:sldLayoutMkLst>
        </pc:sldLayoutChg>
        <pc:sldLayoutChg chg="del">
          <pc:chgData name="Гость" userId="cb2a111a81282928" providerId="Windows Live" clId="Web-{297A79F0-2C4E-48F6-9262-E3500042C118}" dt="2021-10-06T04:38:53.321" v="0"/>
          <pc:sldLayoutMkLst>
            <pc:docMk/>
            <pc:sldMasterMk cId="3578679039" sldId="2147483768"/>
            <pc:sldLayoutMk cId="3356170332" sldId="2147483785"/>
          </pc:sldLayoutMkLst>
        </pc:sldLayoutChg>
      </pc:sldMasterChg>
      <pc:sldMasterChg chg="add del addSldLayout delSldLayout modSldLayout">
        <pc:chgData name="Гость" userId="cb2a111a81282928" providerId="Windows Live" clId="Web-{297A79F0-2C4E-48F6-9262-E3500042C118}" dt="2021-10-06T04:39:04.399" v="1"/>
        <pc:sldMasterMkLst>
          <pc:docMk/>
          <pc:sldMasterMk cId="3943071886" sldId="2147483786"/>
        </pc:sldMasterMkLst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2260824473" sldId="2147483787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3938783993" sldId="2147483788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3214249331" sldId="2147483789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2223944293" sldId="2147483790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1625889529" sldId="2147483791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189660293" sldId="2147483792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3538882547" sldId="2147483793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3032716009" sldId="2147483794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457392067" sldId="2147483795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2134872925" sldId="2147483796"/>
          </pc:sldLayoutMkLst>
        </pc:sldLayoutChg>
        <pc:sldLayoutChg chg="add del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3943071886" sldId="2147483786"/>
            <pc:sldLayoutMk cId="3898389150" sldId="2147483797"/>
          </pc:sldLayoutMkLst>
        </pc:sldLayoutChg>
      </pc:sldMasterChg>
      <pc:sldMasterChg chg="add addSldLayout modSldLayout">
        <pc:chgData name="Гость" userId="cb2a111a81282928" providerId="Windows Live" clId="Web-{297A79F0-2C4E-48F6-9262-E3500042C118}" dt="2021-10-06T04:39:04.399" v="1"/>
        <pc:sldMasterMkLst>
          <pc:docMk/>
          <pc:sldMasterMk cId="2235786433" sldId="2147483798"/>
        </pc:sldMasterMkLst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2243154688" sldId="2147483799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4119161987" sldId="2147483800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3043466753" sldId="2147483801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4047315783" sldId="2147483802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3055337164" sldId="2147483803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2124338007" sldId="2147483804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3493215460" sldId="2147483805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950663515" sldId="2147483806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2871593196" sldId="2147483807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1215778246" sldId="2147483808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3174857644" sldId="2147483809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2438481257" sldId="2147483810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3247115582" sldId="2147483811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4242825263" sldId="2147483812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620822696" sldId="2147483813"/>
          </pc:sldLayoutMkLst>
        </pc:sldLayoutChg>
        <pc:sldLayoutChg chg="add mod replId">
          <pc:chgData name="Гость" userId="cb2a111a81282928" providerId="Windows Live" clId="Web-{297A79F0-2C4E-48F6-9262-E3500042C118}" dt="2021-10-06T04:39:04.399" v="1"/>
          <pc:sldLayoutMkLst>
            <pc:docMk/>
            <pc:sldMasterMk cId="2235786433" sldId="2147483798"/>
            <pc:sldLayoutMk cId="2123193030" sldId="214748381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7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4857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81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115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2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22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9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6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6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1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6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8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8427" y="844510"/>
            <a:ext cx="4371754" cy="1171881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latin typeface="Arial Black"/>
                <a:ea typeface="+mj-lt"/>
                <a:cs typeface="+mj-lt"/>
              </a:rPr>
              <a:t>Дмитрий </a:t>
            </a:r>
            <a:r>
              <a:rPr lang="ru-RU" sz="3000" b="1" dirty="0" err="1">
                <a:latin typeface="Arial Black"/>
                <a:ea typeface="+mj-lt"/>
                <a:cs typeface="+mj-lt"/>
              </a:rPr>
              <a:t>Наркисович</a:t>
            </a:r>
            <a:r>
              <a:rPr lang="ru-RU" sz="3000" b="1" dirty="0">
                <a:latin typeface="Arial Black"/>
                <a:ea typeface="+mj-lt"/>
                <a:cs typeface="+mj-lt"/>
              </a:rPr>
              <a:t> Мамин-Сибиряк</a:t>
            </a:r>
            <a:r>
              <a:rPr lang="ru-RU" sz="2100" b="1" dirty="0">
                <a:latin typeface="Arial Black"/>
                <a:ea typeface="+mj-lt"/>
                <a:cs typeface="+mj-lt"/>
              </a:rPr>
              <a:t> </a:t>
            </a:r>
            <a:br>
              <a:rPr lang="ru-RU" sz="2100" b="1" dirty="0">
                <a:latin typeface="Arial Black"/>
                <a:ea typeface="+mj-lt"/>
                <a:cs typeface="+mj-lt"/>
              </a:rPr>
            </a:br>
            <a:r>
              <a:rPr lang="ru-RU" sz="2100" b="1" dirty="0">
                <a:latin typeface="Arial Black"/>
                <a:ea typeface="+mj-lt"/>
                <a:cs typeface="+mj-lt"/>
              </a:rPr>
              <a:t>(25.10.1852 — 2.11.1912)</a:t>
            </a:r>
            <a:endParaRPr lang="ru-RU" sz="2100" b="1" dirty="0">
              <a:latin typeface="Arial Black"/>
              <a:cs typeface="Calibri Light" panose="020F030202020403020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8690" y="2059955"/>
            <a:ext cx="4060939" cy="440471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b="1" dirty="0">
                <a:ea typeface="+mn-lt"/>
                <a:cs typeface="+mn-lt"/>
              </a:rPr>
              <a:t>Русский писатель, драматург.</a:t>
            </a:r>
            <a:br>
              <a:rPr lang="ru-RU" b="1" dirty="0">
                <a:ea typeface="+mn-lt"/>
                <a:cs typeface="+mn-lt"/>
              </a:rPr>
            </a:br>
            <a:r>
              <a:rPr lang="ru-RU" b="1" dirty="0" smtClean="0">
                <a:ea typeface="+mn-lt"/>
                <a:cs typeface="+mn-lt"/>
              </a:rPr>
              <a:t>Родился</a:t>
            </a:r>
            <a:r>
              <a:rPr lang="ru-RU" b="1" dirty="0">
                <a:ea typeface="+mn-lt"/>
                <a:cs typeface="+mn-lt"/>
              </a:rPr>
              <a:t> на Урале в посёлке Висим в семье заводского священника. Д. Н. Мамин-Сибиряк принадлежит к писателям, чьи жизнь и творчество особенно тесно связаны с родным краем. В широком смысле это был весь Урал, верным и любящим сыном которого он был до последних дней своей жизни. Есть на Урале места, самые любимые и близкие сердцу писателя. Именно им посвятил он свои лучшие, задушевные произведения.</a:t>
            </a:r>
            <a:endParaRPr lang="ru-RU" b="1" dirty="0">
              <a:cs typeface="Calibri" panose="020F0502020204030204"/>
            </a:endParaRPr>
          </a:p>
        </p:txBody>
      </p:sp>
      <p:pic>
        <p:nvPicPr>
          <p:cNvPr id="5" name="Рисунок 5" descr="Изображение выглядит как мужчина, человек, внутренний, костюм&#10;&#10;Автоматически созданное описание">
            <a:extLst>
              <a:ext uri="{FF2B5EF4-FFF2-40B4-BE49-F238E27FC236}">
                <a16:creationId xmlns:a16="http://schemas.microsoft.com/office/drawing/2014/main" xmlns="" id="{A9CD3F91-9023-4E40-B371-3FAC72826C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380" b="-2"/>
          <a:stretch/>
        </p:blipFill>
        <p:spPr>
          <a:xfrm>
            <a:off x="6095998" y="-20965"/>
            <a:ext cx="6096002" cy="68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F4DA1F-B794-45C6-AAF8-7E177DAC6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7319" y="2514600"/>
            <a:ext cx="9637293" cy="197201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 Black"/>
              </a:rPr>
              <a:t>О чем писал Мамин-Сибиряк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CB38E26-FE76-4A7F-A093-490A24EEC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687142"/>
            <a:ext cx="8915399" cy="1717835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ea typeface="+mn-lt"/>
                <a:cs typeface="+mn-lt"/>
              </a:rPr>
              <a:t>Писал об уральской природе, укладе жизни и быта на заводах. Его произведениям свойственен реализм, в них отображается судьба и дух русского народа. А также стал автором великолепных детских произведений, знакомых каждому ребенку.</a:t>
            </a:r>
            <a:endParaRPr lang="ru-RU" b="1" dirty="0"/>
          </a:p>
        </p:txBody>
      </p:sp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ACE2BE8-7E8B-46C4-A5B6-D7F7F1FDC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463" y="209550"/>
            <a:ext cx="2354680" cy="3541294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D63BBD1C-4B0A-437C-9D01-2DE86A212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408" y="212057"/>
            <a:ext cx="2356184" cy="3536281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BA579B7B-C3C1-43A1-AFB8-745916098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6032" y="177538"/>
            <a:ext cx="2743200" cy="3555187"/>
          </a:xfrm>
          <a:prstGeom prst="rect">
            <a:avLst/>
          </a:prstGeom>
        </p:spPr>
      </p:pic>
      <p:pic>
        <p:nvPicPr>
          <p:cNvPr id="9" name="Рисунок 9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91A59A61-BBFB-4647-870D-8C21F1D965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108" y="187243"/>
            <a:ext cx="2955757" cy="354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8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1B5F9F-40AA-48DB-BBAD-40287276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3" y="624110"/>
            <a:ext cx="6034135" cy="1280890"/>
          </a:xfrm>
        </p:spPr>
        <p:txBody>
          <a:bodyPr/>
          <a:lstStyle/>
          <a:p>
            <a:pPr algn="r"/>
            <a:r>
              <a:rPr lang="ru-RU" dirty="0">
                <a:latin typeface="Arial Black"/>
              </a:rPr>
              <a:t>"</a:t>
            </a:r>
            <a:r>
              <a:rPr lang="ru-RU" dirty="0" err="1">
                <a:latin typeface="Arial Black"/>
              </a:rPr>
              <a:t>Алёнушкины</a:t>
            </a:r>
            <a:r>
              <a:rPr lang="ru-RU" dirty="0">
                <a:latin typeface="Arial Black"/>
              </a:rPr>
              <a:t> сказки"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D9C5C4-9FBF-4A50-B416-F60FF8BD2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159" y="1542048"/>
            <a:ext cx="6178216" cy="50208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b="1" dirty="0" err="1">
                <a:ea typeface="+mn-lt"/>
                <a:cs typeface="+mn-lt"/>
              </a:rPr>
              <a:t>Алёнушкины</a:t>
            </a:r>
            <a:r>
              <a:rPr lang="ru-RU" b="1" dirty="0">
                <a:ea typeface="+mn-lt"/>
                <a:cs typeface="+mn-lt"/>
              </a:rPr>
              <a:t> сказки — сборник рассказов, которые Мамин-Сибиряк сочинял для своей дочери Алёны. </a:t>
            </a:r>
            <a:endParaRPr lang="ru-RU" b="1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ru-RU" b="1" dirty="0">
                <a:ea typeface="+mn-lt"/>
                <a:cs typeface="+mn-lt"/>
              </a:rPr>
              <a:t>Из всех своих книг Мамин-Сибиряк особенно дорожил «</a:t>
            </a:r>
            <a:r>
              <a:rPr lang="ru-RU" b="1" dirty="0" err="1">
                <a:ea typeface="+mn-lt"/>
                <a:cs typeface="+mn-lt"/>
              </a:rPr>
              <a:t>Алёнушкиными</a:t>
            </a:r>
            <a:r>
              <a:rPr lang="ru-RU" b="1" dirty="0">
                <a:ea typeface="+mn-lt"/>
                <a:cs typeface="+mn-lt"/>
              </a:rPr>
              <a:t> сказками». Он говорил: «Это моя любимая книжка – её писала сама любовь, и поэтому она переживёт всё остальное». </a:t>
            </a:r>
            <a:endParaRPr lang="ru-RU" b="1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ru-RU" b="1" dirty="0">
                <a:ea typeface="+mn-lt"/>
                <a:cs typeface="+mn-lt"/>
              </a:rPr>
              <a:t>В этих сказках писатель рисовал яркие образы животного мира, используя персонажей, характерных для народных сказок: медведей, волков, зайцев. Об одних героях он отзывался с уважением, над другими посмеивался или осуждал. Мамин-Сибиряк показывал важность трудолюбия, скромности и стойкости, помогающей преодолеть все жизненные неурядицы. </a:t>
            </a:r>
            <a:endParaRPr lang="ru-RU" b="1"/>
          </a:p>
        </p:txBody>
      </p:sp>
      <p:pic>
        <p:nvPicPr>
          <p:cNvPr id="4" name="Рисунок 4" descr="Изображение выглядит как текст, книга, трава, другой&#10;&#10;Автоматически созданное описание">
            <a:extLst>
              <a:ext uri="{FF2B5EF4-FFF2-40B4-BE49-F238E27FC236}">
                <a16:creationId xmlns:a16="http://schemas.microsoft.com/office/drawing/2014/main" xmlns="" id="{1A555B8F-D27D-4309-A393-7ACE2C5E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16" y="276727"/>
            <a:ext cx="4808621" cy="640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D7829F-CD92-4375-93A9-B682D07D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04" y="624110"/>
            <a:ext cx="5913818" cy="128089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latin typeface="Arial Black"/>
                <a:ea typeface="+mj-lt"/>
                <a:cs typeface="+mj-lt"/>
              </a:rPr>
              <a:t>"Сказка про храброго Зайца - длинные уши, косые глаза, короткий хвост"</a:t>
            </a:r>
            <a:endParaRPr lang="ru-RU" sz="2600" dirty="0">
              <a:latin typeface="Arial Black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C545E0-F03F-410C-B0B4-E8E7244DC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7106" y="2705100"/>
            <a:ext cx="616819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ea typeface="+mn-lt"/>
                <a:cs typeface="+mn-lt"/>
              </a:rPr>
              <a:t>Одной из сказок, вошедшей в сборник «</a:t>
            </a:r>
            <a:r>
              <a:rPr lang="ru-RU" b="1" err="1">
                <a:ea typeface="+mn-lt"/>
                <a:cs typeface="+mn-lt"/>
              </a:rPr>
              <a:t>Алёнушкины</a:t>
            </a:r>
            <a:r>
              <a:rPr lang="ru-RU" b="1" dirty="0">
                <a:ea typeface="+mn-lt"/>
                <a:cs typeface="+mn-lt"/>
              </a:rPr>
              <a:t> сказки», является «Сказка про храброго Зайца». Идеей произведения – задумка автора показать на примере зайчика, как нехорошо хвастаться, к чему это может привести и как могут относится окружающие к хвастунам. Автор высмеивает хвастовство Зайца, называя его глупым и смешным. Дмитрий </a:t>
            </a:r>
            <a:r>
              <a:rPr lang="ru-RU" b="1" err="1">
                <a:ea typeface="+mn-lt"/>
                <a:cs typeface="+mn-lt"/>
              </a:rPr>
              <a:t>Наркисович</a:t>
            </a:r>
            <a:r>
              <a:rPr lang="ru-RU" b="1" dirty="0">
                <a:ea typeface="+mn-lt"/>
                <a:cs typeface="+mn-lt"/>
              </a:rPr>
              <a:t> своим произведением на примере Зайца показал детям, что нужно искать в себе умения и таланты, развивать их и достигать успехов, а не поступать, как Заяц-хвастун.</a:t>
            </a:r>
            <a:endParaRPr lang="ru-RU" b="1" dirty="0"/>
          </a:p>
        </p:txBody>
      </p:sp>
      <p:pic>
        <p:nvPicPr>
          <p:cNvPr id="4" name="Рисунок 4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2A6B0927-4903-4BED-B042-7ACA425AF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6568"/>
            <a:ext cx="4938962" cy="654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5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93262980-E907-4930-9E6E-3DC2025C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A3F297-4890-4DAA-8727-0042416AA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374D4F"/>
                </a:solidFill>
                <a:latin typeface="Arial Black"/>
              </a:rPr>
              <a:t>Памятные места в Екатеринбурге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FD53EBD-B361-45AD-8ABF-9270B20B4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374D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F2F372A5-45D6-450F-B85A-36996DD75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Clr>
                <a:srgbClr val="3F898E"/>
              </a:buClr>
              <a:buNone/>
            </a:pPr>
            <a:r>
              <a:rPr lang="en-US" sz="1500" b="1">
                <a:ea typeface="+mn-lt"/>
                <a:cs typeface="+mn-lt"/>
              </a:rPr>
              <a:t>В </a:t>
            </a:r>
            <a:r>
              <a:rPr lang="en-US" sz="1500" b="1" err="1">
                <a:ea typeface="+mn-lt"/>
                <a:cs typeface="+mn-lt"/>
              </a:rPr>
              <a:t>марте</a:t>
            </a:r>
            <a:r>
              <a:rPr lang="en-US" sz="1500" b="1">
                <a:ea typeface="+mn-lt"/>
                <a:cs typeface="+mn-lt"/>
              </a:rPr>
              <a:t> 1885 </a:t>
            </a:r>
            <a:r>
              <a:rPr lang="en-US" sz="1500" b="1" err="1">
                <a:ea typeface="+mn-lt"/>
                <a:cs typeface="+mn-lt"/>
              </a:rPr>
              <a:t>года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на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гонорар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от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публикации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романов</a:t>
            </a:r>
            <a:r>
              <a:rPr lang="en-US" sz="1500" b="1">
                <a:ea typeface="+mn-lt"/>
                <a:cs typeface="+mn-lt"/>
              </a:rPr>
              <a:t> «</a:t>
            </a:r>
            <a:r>
              <a:rPr lang="en-US" sz="1500" b="1" err="1">
                <a:ea typeface="+mn-lt"/>
                <a:cs typeface="+mn-lt"/>
              </a:rPr>
              <a:t>Горное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гнездо</a:t>
            </a:r>
            <a:r>
              <a:rPr lang="en-US" sz="1500" b="1">
                <a:ea typeface="+mn-lt"/>
                <a:cs typeface="+mn-lt"/>
              </a:rPr>
              <a:t>» и «</a:t>
            </a:r>
            <a:r>
              <a:rPr lang="en-US" sz="1500" b="1" err="1">
                <a:ea typeface="+mn-lt"/>
                <a:cs typeface="+mn-lt"/>
              </a:rPr>
              <a:t>Приваловские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миллионы</a:t>
            </a:r>
            <a:r>
              <a:rPr lang="en-US" sz="1500" b="1">
                <a:ea typeface="+mn-lt"/>
                <a:cs typeface="+mn-lt"/>
              </a:rPr>
              <a:t>» Мамин-Сибиряк </a:t>
            </a:r>
            <a:r>
              <a:rPr lang="en-US" sz="1500" b="1" err="1">
                <a:ea typeface="+mn-lt"/>
                <a:cs typeface="+mn-lt"/>
              </a:rPr>
              <a:t>купил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для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семьи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дом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по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улице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Соборной</a:t>
            </a:r>
            <a:r>
              <a:rPr lang="en-US" sz="1500" b="1">
                <a:ea typeface="+mn-lt"/>
                <a:cs typeface="+mn-lt"/>
              </a:rPr>
              <a:t> (</a:t>
            </a:r>
            <a:r>
              <a:rPr lang="en-US" sz="1500" b="1" err="1">
                <a:ea typeface="+mn-lt"/>
                <a:cs typeface="+mn-lt"/>
              </a:rPr>
              <a:t>ныне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улица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Пушкина</a:t>
            </a:r>
            <a:r>
              <a:rPr lang="en-US" sz="1500" b="1">
                <a:ea typeface="+mn-lt"/>
                <a:cs typeface="+mn-lt"/>
              </a:rPr>
              <a:t>). В </a:t>
            </a:r>
            <a:r>
              <a:rPr lang="en-US" sz="1500" b="1" err="1">
                <a:ea typeface="+mn-lt"/>
                <a:cs typeface="+mn-lt"/>
              </a:rPr>
              <a:t>этом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доме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семья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Маминых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прожила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более</a:t>
            </a:r>
            <a:r>
              <a:rPr lang="en-US" sz="1500" b="1">
                <a:ea typeface="+mn-lt"/>
                <a:cs typeface="+mn-lt"/>
              </a:rPr>
              <a:t> 30 </a:t>
            </a:r>
            <a:r>
              <a:rPr lang="en-US" sz="1500" b="1" err="1">
                <a:ea typeface="+mn-lt"/>
                <a:cs typeface="+mn-lt"/>
              </a:rPr>
              <a:t>лет</a:t>
            </a:r>
            <a:r>
              <a:rPr lang="en-US" sz="1500" b="1">
                <a:ea typeface="+mn-lt"/>
                <a:cs typeface="+mn-lt"/>
              </a:rPr>
              <a:t>. </a:t>
            </a:r>
            <a:r>
              <a:rPr lang="en-US" sz="1500" b="1" err="1">
                <a:ea typeface="+mn-lt"/>
                <a:cs typeface="+mn-lt"/>
              </a:rPr>
              <a:t>Здесь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же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жили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брат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писателя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Николай</a:t>
            </a:r>
            <a:r>
              <a:rPr lang="en-US" sz="1500" b="1">
                <a:ea typeface="+mn-lt"/>
                <a:cs typeface="+mn-lt"/>
              </a:rPr>
              <a:t> и </a:t>
            </a:r>
            <a:r>
              <a:rPr lang="en-US" sz="1500" b="1" err="1">
                <a:ea typeface="+mn-lt"/>
                <a:cs typeface="+mn-lt"/>
              </a:rPr>
              <a:t>сестра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Елизавета</a:t>
            </a:r>
            <a:r>
              <a:rPr lang="en-US" sz="1500" b="1">
                <a:ea typeface="+mn-lt"/>
                <a:cs typeface="+mn-lt"/>
              </a:rPr>
              <a:t> с </a:t>
            </a:r>
            <a:r>
              <a:rPr lang="en-US" sz="1500" b="1" err="1">
                <a:ea typeface="+mn-lt"/>
                <a:cs typeface="+mn-lt"/>
              </a:rPr>
              <a:t>мужем</a:t>
            </a:r>
            <a:r>
              <a:rPr lang="en-US" sz="1500" b="1">
                <a:ea typeface="+mn-lt"/>
                <a:cs typeface="+mn-lt"/>
              </a:rPr>
              <a:t>. В 1946 </a:t>
            </a:r>
            <a:r>
              <a:rPr lang="en-US" sz="1500" b="1" err="1">
                <a:ea typeface="+mn-lt"/>
                <a:cs typeface="+mn-lt"/>
              </a:rPr>
              <a:t>году</a:t>
            </a:r>
            <a:r>
              <a:rPr lang="en-US" sz="1500" b="1">
                <a:ea typeface="+mn-lt"/>
                <a:cs typeface="+mn-lt"/>
              </a:rPr>
              <a:t> в </a:t>
            </a:r>
            <a:r>
              <a:rPr lang="en-US" sz="1500" b="1" err="1">
                <a:ea typeface="+mn-lt"/>
                <a:cs typeface="+mn-lt"/>
              </a:rPr>
              <a:t>доме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был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открыт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литературный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музей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им</a:t>
            </a:r>
            <a:r>
              <a:rPr lang="en-US" sz="1500" b="1">
                <a:ea typeface="+mn-lt"/>
                <a:cs typeface="+mn-lt"/>
              </a:rPr>
              <a:t>. Д.Н. </a:t>
            </a:r>
            <a:r>
              <a:rPr lang="en-US" sz="1500" b="1" err="1">
                <a:ea typeface="+mn-lt"/>
                <a:cs typeface="+mn-lt"/>
              </a:rPr>
              <a:t>Мамина-Сибиряка</a:t>
            </a:r>
            <a:r>
              <a:rPr lang="en-US" sz="1500" b="1">
                <a:ea typeface="+mn-lt"/>
                <a:cs typeface="+mn-lt"/>
              </a:rPr>
              <a:t>. </a:t>
            </a:r>
          </a:p>
          <a:p>
            <a:pPr marL="0" indent="0">
              <a:lnSpc>
                <a:spcPct val="90000"/>
              </a:lnSpc>
              <a:buClr>
                <a:srgbClr val="3F898E"/>
              </a:buClr>
              <a:buNone/>
            </a:pPr>
            <a:r>
              <a:rPr lang="en-US" sz="1500" b="1">
                <a:ea typeface="+mn-lt"/>
                <a:cs typeface="+mn-lt"/>
              </a:rPr>
              <a:t>Наш </a:t>
            </a:r>
            <a:r>
              <a:rPr lang="en-US" sz="1500" b="1" err="1">
                <a:ea typeface="+mn-lt"/>
                <a:cs typeface="+mn-lt"/>
              </a:rPr>
              <a:t>детский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сад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расположен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на</a:t>
            </a:r>
            <a:r>
              <a:rPr lang="en-US" sz="1500" b="1">
                <a:ea typeface="+mn-lt"/>
                <a:cs typeface="+mn-lt"/>
              </a:rPr>
              <a:t> улице, </a:t>
            </a:r>
            <a:r>
              <a:rPr lang="en-US" sz="1500" b="1" err="1">
                <a:ea typeface="+mn-lt"/>
                <a:cs typeface="+mn-lt"/>
              </a:rPr>
              <a:t>названной</a:t>
            </a:r>
            <a:r>
              <a:rPr lang="en-US" sz="1500" b="1">
                <a:ea typeface="+mn-lt"/>
                <a:cs typeface="+mn-lt"/>
              </a:rPr>
              <a:t> в </a:t>
            </a:r>
            <a:r>
              <a:rPr lang="en-US" sz="1500" b="1" err="1">
                <a:ea typeface="+mn-lt"/>
                <a:cs typeface="+mn-lt"/>
              </a:rPr>
              <a:t>честь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писателя</a:t>
            </a:r>
            <a:r>
              <a:rPr lang="en-US" sz="1500" b="1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Мамина-Сибиряка</a:t>
            </a:r>
            <a:r>
              <a:rPr lang="en-US" sz="1500" b="1">
                <a:ea typeface="+mn-lt"/>
                <a:cs typeface="+mn-lt"/>
              </a:rPr>
              <a:t>.</a:t>
            </a:r>
            <a:endParaRPr lang="en-US" sz="1500" b="1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xmlns="" id="{DA1A4CE7-6399-4B37-ACE2-CFC4B4077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внешний, здание, дерево, улица&#10;&#10;Автоматически созданное описание">
            <a:extLst>
              <a:ext uri="{FF2B5EF4-FFF2-40B4-BE49-F238E27FC236}">
                <a16:creationId xmlns:a16="http://schemas.microsoft.com/office/drawing/2014/main" xmlns="" id="{502A6227-538A-43CF-B57F-AA01CD2BBC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79" r="12242"/>
          <a:stretch/>
        </p:blipFill>
        <p:spPr>
          <a:xfrm>
            <a:off x="4619543" y="10"/>
            <a:ext cx="7572457" cy="685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558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315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Century Gothic</vt:lpstr>
      <vt:lpstr>Wingdings 3</vt:lpstr>
      <vt:lpstr>Wisp</vt:lpstr>
      <vt:lpstr>Дмитрий Наркисович Мамин-Сибиряк  (25.10.1852 — 2.11.1912)</vt:lpstr>
      <vt:lpstr>О чем писал Мамин-Сибиряк</vt:lpstr>
      <vt:lpstr>"Алёнушкины сказки"</vt:lpstr>
      <vt:lpstr>"Сказка про храброго Зайца - длинные уши, косые глаза, короткий хвост"</vt:lpstr>
      <vt:lpstr>Памятные места в Екатеринбурге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Виктор</cp:lastModifiedBy>
  <cp:revision>157</cp:revision>
  <dcterms:created xsi:type="dcterms:W3CDTF">2021-10-06T04:30:52Z</dcterms:created>
  <dcterms:modified xsi:type="dcterms:W3CDTF">2021-10-06T15:13:08Z</dcterms:modified>
</cp:coreProperties>
</file>