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9E8044-F5E1-48F9-BDC0-2F390AF441B9}" v="103" dt="2021-10-06T04:38:04.437"/>
    <p1510:client id="{297A79F0-2C4E-48F6-9262-E3500042C118}" v="204" dt="2021-10-06T05:00:58.9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2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5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Гость" userId="cb2a111a81282928" providerId="Windows Live" clId="Web-{069E8044-F5E1-48F9-BDC0-2F390AF441B9}"/>
    <pc:docChg chg="modSld addMainMaster delMainMaster">
      <pc:chgData name="Гость" userId="cb2a111a81282928" providerId="Windows Live" clId="Web-{069E8044-F5E1-48F9-BDC0-2F390AF441B9}" dt="2021-10-06T04:38:09.015" v="109"/>
      <pc:docMkLst>
        <pc:docMk/>
      </pc:docMkLst>
      <pc:sldChg chg="addSp delSp modSp mod setBg modClrScheme addAnim delAnim chgLayout">
        <pc:chgData name="Гость" userId="cb2a111a81282928" providerId="Windows Live" clId="Web-{069E8044-F5E1-48F9-BDC0-2F390AF441B9}" dt="2021-10-06T04:38:09.015" v="109"/>
        <pc:sldMkLst>
          <pc:docMk/>
          <pc:sldMk cId="1351651579" sldId="256"/>
        </pc:sldMkLst>
        <pc:spChg chg="mod ord">
          <ac:chgData name="Гость" userId="cb2a111a81282928" providerId="Windows Live" clId="Web-{069E8044-F5E1-48F9-BDC0-2F390AF441B9}" dt="2021-10-06T04:38:09.015" v="109"/>
          <ac:spMkLst>
            <pc:docMk/>
            <pc:sldMk cId="1351651579" sldId="256"/>
            <ac:spMk id="2" creationId="{00000000-0000-0000-0000-000000000000}"/>
          </ac:spMkLst>
        </pc:spChg>
        <pc:spChg chg="mod ord">
          <ac:chgData name="Гость" userId="cb2a111a81282928" providerId="Windows Live" clId="Web-{069E8044-F5E1-48F9-BDC0-2F390AF441B9}" dt="2021-10-06T04:38:09.015" v="109"/>
          <ac:spMkLst>
            <pc:docMk/>
            <pc:sldMk cId="1351651579" sldId="256"/>
            <ac:spMk id="3" creationId="{00000000-0000-0000-0000-000000000000}"/>
          </ac:spMkLst>
        </pc:spChg>
        <pc:spChg chg="add del mod">
          <ac:chgData name="Гость" userId="cb2a111a81282928" providerId="Windows Live" clId="Web-{069E8044-F5E1-48F9-BDC0-2F390AF441B9}" dt="2021-10-06T04:31:23.708" v="3"/>
          <ac:spMkLst>
            <pc:docMk/>
            <pc:sldMk cId="1351651579" sldId="256"/>
            <ac:spMk id="4" creationId="{669244AB-8BD1-4690-BE02-8F649EC1DB23}"/>
          </ac:spMkLst>
        </pc:spChg>
        <pc:spChg chg="add">
          <ac:chgData name="Гость" userId="cb2a111a81282928" providerId="Windows Live" clId="Web-{069E8044-F5E1-48F9-BDC0-2F390AF441B9}" dt="2021-10-06T04:38:09.015" v="109"/>
          <ac:spMkLst>
            <pc:docMk/>
            <pc:sldMk cId="1351651579" sldId="256"/>
            <ac:spMk id="10" creationId="{4B8C8B56-2499-4B20-B089-A410B7401128}"/>
          </ac:spMkLst>
        </pc:spChg>
        <pc:picChg chg="add mod ord">
          <ac:chgData name="Гость" userId="cb2a111a81282928" providerId="Windows Live" clId="Web-{069E8044-F5E1-48F9-BDC0-2F390AF441B9}" dt="2021-10-06T04:38:09.015" v="109"/>
          <ac:picMkLst>
            <pc:docMk/>
            <pc:sldMk cId="1351651579" sldId="256"/>
            <ac:picMk id="5" creationId="{A9CD3F91-9023-4E40-B371-3FAC72826C5C}"/>
          </ac:picMkLst>
        </pc:picChg>
      </pc:sldChg>
      <pc:sldMasterChg chg="del delSldLayout">
        <pc:chgData name="Гость" userId="cb2a111a81282928" providerId="Windows Live" clId="Web-{069E8044-F5E1-48F9-BDC0-2F390AF441B9}" dt="2021-10-06T04:36:48.669" v="93"/>
        <pc:sldMasterMkLst>
          <pc:docMk/>
          <pc:sldMasterMk cId="3154979492" sldId="2147483648"/>
        </pc:sldMasterMkLst>
        <pc:sldLayoutChg chg="del">
          <pc:chgData name="Гость" userId="cb2a111a81282928" providerId="Windows Live" clId="Web-{069E8044-F5E1-48F9-BDC0-2F390AF441B9}" dt="2021-10-06T04:36:48.669" v="93"/>
          <pc:sldLayoutMkLst>
            <pc:docMk/>
            <pc:sldMasterMk cId="3154979492" sldId="2147483648"/>
            <pc:sldLayoutMk cId="161079921" sldId="2147483649"/>
          </pc:sldLayoutMkLst>
        </pc:sldLayoutChg>
        <pc:sldLayoutChg chg="del">
          <pc:chgData name="Гость" userId="cb2a111a81282928" providerId="Windows Live" clId="Web-{069E8044-F5E1-48F9-BDC0-2F390AF441B9}" dt="2021-10-06T04:36:48.669" v="93"/>
          <pc:sldLayoutMkLst>
            <pc:docMk/>
            <pc:sldMasterMk cId="3154979492" sldId="2147483648"/>
            <pc:sldLayoutMk cId="2703711724" sldId="2147483650"/>
          </pc:sldLayoutMkLst>
        </pc:sldLayoutChg>
        <pc:sldLayoutChg chg="del">
          <pc:chgData name="Гость" userId="cb2a111a81282928" providerId="Windows Live" clId="Web-{069E8044-F5E1-48F9-BDC0-2F390AF441B9}" dt="2021-10-06T04:36:48.669" v="93"/>
          <pc:sldLayoutMkLst>
            <pc:docMk/>
            <pc:sldMasterMk cId="3154979492" sldId="2147483648"/>
            <pc:sldLayoutMk cId="4076369896" sldId="2147483651"/>
          </pc:sldLayoutMkLst>
        </pc:sldLayoutChg>
        <pc:sldLayoutChg chg="del">
          <pc:chgData name="Гость" userId="cb2a111a81282928" providerId="Windows Live" clId="Web-{069E8044-F5E1-48F9-BDC0-2F390AF441B9}" dt="2021-10-06T04:36:48.669" v="93"/>
          <pc:sldLayoutMkLst>
            <pc:docMk/>
            <pc:sldMasterMk cId="3154979492" sldId="2147483648"/>
            <pc:sldLayoutMk cId="2625762208" sldId="2147483652"/>
          </pc:sldLayoutMkLst>
        </pc:sldLayoutChg>
        <pc:sldLayoutChg chg="del">
          <pc:chgData name="Гость" userId="cb2a111a81282928" providerId="Windows Live" clId="Web-{069E8044-F5E1-48F9-BDC0-2F390AF441B9}" dt="2021-10-06T04:36:48.669" v="93"/>
          <pc:sldLayoutMkLst>
            <pc:docMk/>
            <pc:sldMasterMk cId="3154979492" sldId="2147483648"/>
            <pc:sldLayoutMk cId="188002762" sldId="2147483653"/>
          </pc:sldLayoutMkLst>
        </pc:sldLayoutChg>
        <pc:sldLayoutChg chg="del">
          <pc:chgData name="Гость" userId="cb2a111a81282928" providerId="Windows Live" clId="Web-{069E8044-F5E1-48F9-BDC0-2F390AF441B9}" dt="2021-10-06T04:36:48.669" v="93"/>
          <pc:sldLayoutMkLst>
            <pc:docMk/>
            <pc:sldMasterMk cId="3154979492" sldId="2147483648"/>
            <pc:sldLayoutMk cId="2295335545" sldId="2147483654"/>
          </pc:sldLayoutMkLst>
        </pc:sldLayoutChg>
        <pc:sldLayoutChg chg="del">
          <pc:chgData name="Гость" userId="cb2a111a81282928" providerId="Windows Live" clId="Web-{069E8044-F5E1-48F9-BDC0-2F390AF441B9}" dt="2021-10-06T04:36:48.669" v="93"/>
          <pc:sldLayoutMkLst>
            <pc:docMk/>
            <pc:sldMasterMk cId="3154979492" sldId="2147483648"/>
            <pc:sldLayoutMk cId="1988754143" sldId="2147483655"/>
          </pc:sldLayoutMkLst>
        </pc:sldLayoutChg>
        <pc:sldLayoutChg chg="del">
          <pc:chgData name="Гость" userId="cb2a111a81282928" providerId="Windows Live" clId="Web-{069E8044-F5E1-48F9-BDC0-2F390AF441B9}" dt="2021-10-06T04:36:48.669" v="93"/>
          <pc:sldLayoutMkLst>
            <pc:docMk/>
            <pc:sldMasterMk cId="3154979492" sldId="2147483648"/>
            <pc:sldLayoutMk cId="3665695281" sldId="2147483656"/>
          </pc:sldLayoutMkLst>
        </pc:sldLayoutChg>
        <pc:sldLayoutChg chg="del">
          <pc:chgData name="Гость" userId="cb2a111a81282928" providerId="Windows Live" clId="Web-{069E8044-F5E1-48F9-BDC0-2F390AF441B9}" dt="2021-10-06T04:36:48.669" v="93"/>
          <pc:sldLayoutMkLst>
            <pc:docMk/>
            <pc:sldMasterMk cId="3154979492" sldId="2147483648"/>
            <pc:sldLayoutMk cId="2134169247" sldId="2147483657"/>
          </pc:sldLayoutMkLst>
        </pc:sldLayoutChg>
        <pc:sldLayoutChg chg="del">
          <pc:chgData name="Гость" userId="cb2a111a81282928" providerId="Windows Live" clId="Web-{069E8044-F5E1-48F9-BDC0-2F390AF441B9}" dt="2021-10-06T04:36:48.669" v="93"/>
          <pc:sldLayoutMkLst>
            <pc:docMk/>
            <pc:sldMasterMk cId="3154979492" sldId="2147483648"/>
            <pc:sldLayoutMk cId="2065727480" sldId="2147483658"/>
          </pc:sldLayoutMkLst>
        </pc:sldLayoutChg>
        <pc:sldLayoutChg chg="del">
          <pc:chgData name="Гость" userId="cb2a111a81282928" providerId="Windows Live" clId="Web-{069E8044-F5E1-48F9-BDC0-2F390AF441B9}" dt="2021-10-06T04:36:48.669" v="93"/>
          <pc:sldLayoutMkLst>
            <pc:docMk/>
            <pc:sldMasterMk cId="3154979492" sldId="2147483648"/>
            <pc:sldLayoutMk cId="812261758" sldId="2147483659"/>
          </pc:sldLayoutMkLst>
        </pc:sldLayoutChg>
      </pc:sldMasterChg>
      <pc:sldMasterChg chg="add del addSldLayout delSldLayout modSldLayout">
        <pc:chgData name="Гость" userId="cb2a111a81282928" providerId="Windows Live" clId="Web-{069E8044-F5E1-48F9-BDC0-2F390AF441B9}" dt="2021-10-06T04:36:51.372" v="94"/>
        <pc:sldMasterMkLst>
          <pc:docMk/>
          <pc:sldMasterMk cId="2652644445" sldId="2147483660"/>
        </pc:sldMasterMkLst>
        <pc:sldLayoutChg chg="add del mod replId">
          <pc:chgData name="Гость" userId="cb2a111a81282928" providerId="Windows Live" clId="Web-{069E8044-F5E1-48F9-BDC0-2F390AF441B9}" dt="2021-10-06T04:36:51.372" v="94"/>
          <pc:sldLayoutMkLst>
            <pc:docMk/>
            <pc:sldMasterMk cId="2652644445" sldId="2147483660"/>
            <pc:sldLayoutMk cId="2351494240" sldId="2147483661"/>
          </pc:sldLayoutMkLst>
        </pc:sldLayoutChg>
        <pc:sldLayoutChg chg="add del mod replId">
          <pc:chgData name="Гость" userId="cb2a111a81282928" providerId="Windows Live" clId="Web-{069E8044-F5E1-48F9-BDC0-2F390AF441B9}" dt="2021-10-06T04:36:51.372" v="94"/>
          <pc:sldLayoutMkLst>
            <pc:docMk/>
            <pc:sldMasterMk cId="2652644445" sldId="2147483660"/>
            <pc:sldLayoutMk cId="3798752772" sldId="2147483662"/>
          </pc:sldLayoutMkLst>
        </pc:sldLayoutChg>
        <pc:sldLayoutChg chg="add del mod replId">
          <pc:chgData name="Гость" userId="cb2a111a81282928" providerId="Windows Live" clId="Web-{069E8044-F5E1-48F9-BDC0-2F390AF441B9}" dt="2021-10-06T04:36:51.372" v="94"/>
          <pc:sldLayoutMkLst>
            <pc:docMk/>
            <pc:sldMasterMk cId="2652644445" sldId="2147483660"/>
            <pc:sldLayoutMk cId="222758506" sldId="2147483663"/>
          </pc:sldLayoutMkLst>
        </pc:sldLayoutChg>
        <pc:sldLayoutChg chg="add del mod replId">
          <pc:chgData name="Гость" userId="cb2a111a81282928" providerId="Windows Live" clId="Web-{069E8044-F5E1-48F9-BDC0-2F390AF441B9}" dt="2021-10-06T04:36:51.372" v="94"/>
          <pc:sldLayoutMkLst>
            <pc:docMk/>
            <pc:sldMasterMk cId="2652644445" sldId="2147483660"/>
            <pc:sldLayoutMk cId="1113460001" sldId="2147483664"/>
          </pc:sldLayoutMkLst>
        </pc:sldLayoutChg>
        <pc:sldLayoutChg chg="add del mod replId">
          <pc:chgData name="Гость" userId="cb2a111a81282928" providerId="Windows Live" clId="Web-{069E8044-F5E1-48F9-BDC0-2F390AF441B9}" dt="2021-10-06T04:36:51.372" v="94"/>
          <pc:sldLayoutMkLst>
            <pc:docMk/>
            <pc:sldMasterMk cId="2652644445" sldId="2147483660"/>
            <pc:sldLayoutMk cId="335508080" sldId="2147483665"/>
          </pc:sldLayoutMkLst>
        </pc:sldLayoutChg>
        <pc:sldLayoutChg chg="add del mod replId">
          <pc:chgData name="Гость" userId="cb2a111a81282928" providerId="Windows Live" clId="Web-{069E8044-F5E1-48F9-BDC0-2F390AF441B9}" dt="2021-10-06T04:36:51.372" v="94"/>
          <pc:sldLayoutMkLst>
            <pc:docMk/>
            <pc:sldMasterMk cId="2652644445" sldId="2147483660"/>
            <pc:sldLayoutMk cId="1891400378" sldId="2147483666"/>
          </pc:sldLayoutMkLst>
        </pc:sldLayoutChg>
        <pc:sldLayoutChg chg="add del mod replId">
          <pc:chgData name="Гость" userId="cb2a111a81282928" providerId="Windows Live" clId="Web-{069E8044-F5E1-48F9-BDC0-2F390AF441B9}" dt="2021-10-06T04:36:51.372" v="94"/>
          <pc:sldLayoutMkLst>
            <pc:docMk/>
            <pc:sldMasterMk cId="2652644445" sldId="2147483660"/>
            <pc:sldLayoutMk cId="3370391765" sldId="2147483667"/>
          </pc:sldLayoutMkLst>
        </pc:sldLayoutChg>
        <pc:sldLayoutChg chg="add del mod replId">
          <pc:chgData name="Гость" userId="cb2a111a81282928" providerId="Windows Live" clId="Web-{069E8044-F5E1-48F9-BDC0-2F390AF441B9}" dt="2021-10-06T04:36:51.372" v="94"/>
          <pc:sldLayoutMkLst>
            <pc:docMk/>
            <pc:sldMasterMk cId="2652644445" sldId="2147483660"/>
            <pc:sldLayoutMk cId="2061524016" sldId="2147483668"/>
          </pc:sldLayoutMkLst>
        </pc:sldLayoutChg>
        <pc:sldLayoutChg chg="add del mod replId">
          <pc:chgData name="Гость" userId="cb2a111a81282928" providerId="Windows Live" clId="Web-{069E8044-F5E1-48F9-BDC0-2F390AF441B9}" dt="2021-10-06T04:36:51.372" v="94"/>
          <pc:sldLayoutMkLst>
            <pc:docMk/>
            <pc:sldMasterMk cId="2652644445" sldId="2147483660"/>
            <pc:sldLayoutMk cId="3432872326" sldId="2147483669"/>
          </pc:sldLayoutMkLst>
        </pc:sldLayoutChg>
        <pc:sldLayoutChg chg="add del mod replId">
          <pc:chgData name="Гость" userId="cb2a111a81282928" providerId="Windows Live" clId="Web-{069E8044-F5E1-48F9-BDC0-2F390AF441B9}" dt="2021-10-06T04:36:51.372" v="94"/>
          <pc:sldLayoutMkLst>
            <pc:docMk/>
            <pc:sldMasterMk cId="2652644445" sldId="2147483660"/>
            <pc:sldLayoutMk cId="70307146" sldId="2147483670"/>
          </pc:sldLayoutMkLst>
        </pc:sldLayoutChg>
        <pc:sldLayoutChg chg="add del mod replId">
          <pc:chgData name="Гость" userId="cb2a111a81282928" providerId="Windows Live" clId="Web-{069E8044-F5E1-48F9-BDC0-2F390AF441B9}" dt="2021-10-06T04:36:51.372" v="94"/>
          <pc:sldLayoutMkLst>
            <pc:docMk/>
            <pc:sldMasterMk cId="2652644445" sldId="2147483660"/>
            <pc:sldLayoutMk cId="1682820613" sldId="2147483671"/>
          </pc:sldLayoutMkLst>
        </pc:sldLayoutChg>
      </pc:sldMasterChg>
      <pc:sldMasterChg chg="add del addSldLayout delSldLayout modSldLayout">
        <pc:chgData name="Гость" userId="cb2a111a81282928" providerId="Windows Live" clId="Web-{069E8044-F5E1-48F9-BDC0-2F390AF441B9}" dt="2021-10-06T04:36:58.013" v="95"/>
        <pc:sldMasterMkLst>
          <pc:docMk/>
          <pc:sldMasterMk cId="2752208561" sldId="2147483672"/>
        </pc:sldMasterMkLst>
        <pc:sldLayoutChg chg="add del mod replId">
          <pc:chgData name="Гость" userId="cb2a111a81282928" providerId="Windows Live" clId="Web-{069E8044-F5E1-48F9-BDC0-2F390AF441B9}" dt="2021-10-06T04:36:58.013" v="95"/>
          <pc:sldLayoutMkLst>
            <pc:docMk/>
            <pc:sldMasterMk cId="2752208561" sldId="2147483672"/>
            <pc:sldLayoutMk cId="1366952742" sldId="2147483673"/>
          </pc:sldLayoutMkLst>
        </pc:sldLayoutChg>
        <pc:sldLayoutChg chg="add del mod replId">
          <pc:chgData name="Гость" userId="cb2a111a81282928" providerId="Windows Live" clId="Web-{069E8044-F5E1-48F9-BDC0-2F390AF441B9}" dt="2021-10-06T04:36:58.013" v="95"/>
          <pc:sldLayoutMkLst>
            <pc:docMk/>
            <pc:sldMasterMk cId="2752208561" sldId="2147483672"/>
            <pc:sldLayoutMk cId="2063623598" sldId="2147483674"/>
          </pc:sldLayoutMkLst>
        </pc:sldLayoutChg>
        <pc:sldLayoutChg chg="add del mod replId">
          <pc:chgData name="Гость" userId="cb2a111a81282928" providerId="Windows Live" clId="Web-{069E8044-F5E1-48F9-BDC0-2F390AF441B9}" dt="2021-10-06T04:36:58.013" v="95"/>
          <pc:sldLayoutMkLst>
            <pc:docMk/>
            <pc:sldMasterMk cId="2752208561" sldId="2147483672"/>
            <pc:sldLayoutMk cId="2562071496" sldId="2147483675"/>
          </pc:sldLayoutMkLst>
        </pc:sldLayoutChg>
        <pc:sldLayoutChg chg="add del mod replId">
          <pc:chgData name="Гость" userId="cb2a111a81282928" providerId="Windows Live" clId="Web-{069E8044-F5E1-48F9-BDC0-2F390AF441B9}" dt="2021-10-06T04:36:58.013" v="95"/>
          <pc:sldLayoutMkLst>
            <pc:docMk/>
            <pc:sldMasterMk cId="2752208561" sldId="2147483672"/>
            <pc:sldLayoutMk cId="4198243354" sldId="2147483676"/>
          </pc:sldLayoutMkLst>
        </pc:sldLayoutChg>
        <pc:sldLayoutChg chg="add del mod replId">
          <pc:chgData name="Гость" userId="cb2a111a81282928" providerId="Windows Live" clId="Web-{069E8044-F5E1-48F9-BDC0-2F390AF441B9}" dt="2021-10-06T04:36:58.013" v="95"/>
          <pc:sldLayoutMkLst>
            <pc:docMk/>
            <pc:sldMasterMk cId="2752208561" sldId="2147483672"/>
            <pc:sldLayoutMk cId="2142764732" sldId="2147483677"/>
          </pc:sldLayoutMkLst>
        </pc:sldLayoutChg>
        <pc:sldLayoutChg chg="add del mod replId">
          <pc:chgData name="Гость" userId="cb2a111a81282928" providerId="Windows Live" clId="Web-{069E8044-F5E1-48F9-BDC0-2F390AF441B9}" dt="2021-10-06T04:36:58.013" v="95"/>
          <pc:sldLayoutMkLst>
            <pc:docMk/>
            <pc:sldMasterMk cId="2752208561" sldId="2147483672"/>
            <pc:sldLayoutMk cId="2590372693" sldId="2147483678"/>
          </pc:sldLayoutMkLst>
        </pc:sldLayoutChg>
        <pc:sldLayoutChg chg="add del mod replId">
          <pc:chgData name="Гость" userId="cb2a111a81282928" providerId="Windows Live" clId="Web-{069E8044-F5E1-48F9-BDC0-2F390AF441B9}" dt="2021-10-06T04:36:58.013" v="95"/>
          <pc:sldLayoutMkLst>
            <pc:docMk/>
            <pc:sldMasterMk cId="2752208561" sldId="2147483672"/>
            <pc:sldLayoutMk cId="454015449" sldId="2147483679"/>
          </pc:sldLayoutMkLst>
        </pc:sldLayoutChg>
        <pc:sldLayoutChg chg="add del mod replId">
          <pc:chgData name="Гость" userId="cb2a111a81282928" providerId="Windows Live" clId="Web-{069E8044-F5E1-48F9-BDC0-2F390AF441B9}" dt="2021-10-06T04:36:58.013" v="95"/>
          <pc:sldLayoutMkLst>
            <pc:docMk/>
            <pc:sldMasterMk cId="2752208561" sldId="2147483672"/>
            <pc:sldLayoutMk cId="1404103403" sldId="2147483680"/>
          </pc:sldLayoutMkLst>
        </pc:sldLayoutChg>
        <pc:sldLayoutChg chg="add del mod replId">
          <pc:chgData name="Гость" userId="cb2a111a81282928" providerId="Windows Live" clId="Web-{069E8044-F5E1-48F9-BDC0-2F390AF441B9}" dt="2021-10-06T04:36:58.013" v="95"/>
          <pc:sldLayoutMkLst>
            <pc:docMk/>
            <pc:sldMasterMk cId="2752208561" sldId="2147483672"/>
            <pc:sldLayoutMk cId="1559188719" sldId="2147483681"/>
          </pc:sldLayoutMkLst>
        </pc:sldLayoutChg>
        <pc:sldLayoutChg chg="add del mod replId">
          <pc:chgData name="Гость" userId="cb2a111a81282928" providerId="Windows Live" clId="Web-{069E8044-F5E1-48F9-BDC0-2F390AF441B9}" dt="2021-10-06T04:36:58.013" v="95"/>
          <pc:sldLayoutMkLst>
            <pc:docMk/>
            <pc:sldMasterMk cId="2752208561" sldId="2147483672"/>
            <pc:sldLayoutMk cId="2700805802" sldId="2147483682"/>
          </pc:sldLayoutMkLst>
        </pc:sldLayoutChg>
        <pc:sldLayoutChg chg="add del mod replId">
          <pc:chgData name="Гость" userId="cb2a111a81282928" providerId="Windows Live" clId="Web-{069E8044-F5E1-48F9-BDC0-2F390AF441B9}" dt="2021-10-06T04:36:58.013" v="95"/>
          <pc:sldLayoutMkLst>
            <pc:docMk/>
            <pc:sldMasterMk cId="2752208561" sldId="2147483672"/>
            <pc:sldLayoutMk cId="948239726" sldId="2147483683"/>
          </pc:sldLayoutMkLst>
        </pc:sldLayoutChg>
      </pc:sldMasterChg>
      <pc:sldMasterChg chg="add del addSldLayout delSldLayout modSldLayout">
        <pc:chgData name="Гость" userId="cb2a111a81282928" providerId="Windows Live" clId="Web-{069E8044-F5E1-48F9-BDC0-2F390AF441B9}" dt="2021-10-06T04:37:07.092" v="96"/>
        <pc:sldMasterMkLst>
          <pc:docMk/>
          <pc:sldMasterMk cId="2699760392" sldId="2147483684"/>
        </pc:sldMasterMkLst>
        <pc:sldLayoutChg chg="add del mod replId">
          <pc:chgData name="Гость" userId="cb2a111a81282928" providerId="Windows Live" clId="Web-{069E8044-F5E1-48F9-BDC0-2F390AF441B9}" dt="2021-10-06T04:37:07.092" v="96"/>
          <pc:sldLayoutMkLst>
            <pc:docMk/>
            <pc:sldMasterMk cId="2699760392" sldId="2147483684"/>
            <pc:sldLayoutMk cId="4169985972" sldId="2147483685"/>
          </pc:sldLayoutMkLst>
        </pc:sldLayoutChg>
        <pc:sldLayoutChg chg="add del mod replId">
          <pc:chgData name="Гость" userId="cb2a111a81282928" providerId="Windows Live" clId="Web-{069E8044-F5E1-48F9-BDC0-2F390AF441B9}" dt="2021-10-06T04:37:07.092" v="96"/>
          <pc:sldLayoutMkLst>
            <pc:docMk/>
            <pc:sldMasterMk cId="2699760392" sldId="2147483684"/>
            <pc:sldLayoutMk cId="2474883356" sldId="2147483686"/>
          </pc:sldLayoutMkLst>
        </pc:sldLayoutChg>
        <pc:sldLayoutChg chg="add del mod replId">
          <pc:chgData name="Гость" userId="cb2a111a81282928" providerId="Windows Live" clId="Web-{069E8044-F5E1-48F9-BDC0-2F390AF441B9}" dt="2021-10-06T04:37:07.092" v="96"/>
          <pc:sldLayoutMkLst>
            <pc:docMk/>
            <pc:sldMasterMk cId="2699760392" sldId="2147483684"/>
            <pc:sldLayoutMk cId="2158044127" sldId="2147483687"/>
          </pc:sldLayoutMkLst>
        </pc:sldLayoutChg>
        <pc:sldLayoutChg chg="add del mod replId">
          <pc:chgData name="Гость" userId="cb2a111a81282928" providerId="Windows Live" clId="Web-{069E8044-F5E1-48F9-BDC0-2F390AF441B9}" dt="2021-10-06T04:37:07.092" v="96"/>
          <pc:sldLayoutMkLst>
            <pc:docMk/>
            <pc:sldMasterMk cId="2699760392" sldId="2147483684"/>
            <pc:sldLayoutMk cId="2522806167" sldId="2147483688"/>
          </pc:sldLayoutMkLst>
        </pc:sldLayoutChg>
        <pc:sldLayoutChg chg="add del mod replId">
          <pc:chgData name="Гость" userId="cb2a111a81282928" providerId="Windows Live" clId="Web-{069E8044-F5E1-48F9-BDC0-2F390AF441B9}" dt="2021-10-06T04:37:07.092" v="96"/>
          <pc:sldLayoutMkLst>
            <pc:docMk/>
            <pc:sldMasterMk cId="2699760392" sldId="2147483684"/>
            <pc:sldLayoutMk cId="2657911853" sldId="2147483689"/>
          </pc:sldLayoutMkLst>
        </pc:sldLayoutChg>
        <pc:sldLayoutChg chg="add del mod replId">
          <pc:chgData name="Гость" userId="cb2a111a81282928" providerId="Windows Live" clId="Web-{069E8044-F5E1-48F9-BDC0-2F390AF441B9}" dt="2021-10-06T04:37:07.092" v="96"/>
          <pc:sldLayoutMkLst>
            <pc:docMk/>
            <pc:sldMasterMk cId="2699760392" sldId="2147483684"/>
            <pc:sldLayoutMk cId="2455245623" sldId="2147483690"/>
          </pc:sldLayoutMkLst>
        </pc:sldLayoutChg>
        <pc:sldLayoutChg chg="add del mod replId">
          <pc:chgData name="Гость" userId="cb2a111a81282928" providerId="Windows Live" clId="Web-{069E8044-F5E1-48F9-BDC0-2F390AF441B9}" dt="2021-10-06T04:37:07.092" v="96"/>
          <pc:sldLayoutMkLst>
            <pc:docMk/>
            <pc:sldMasterMk cId="2699760392" sldId="2147483684"/>
            <pc:sldLayoutMk cId="2662846248" sldId="2147483691"/>
          </pc:sldLayoutMkLst>
        </pc:sldLayoutChg>
        <pc:sldLayoutChg chg="add del mod replId">
          <pc:chgData name="Гость" userId="cb2a111a81282928" providerId="Windows Live" clId="Web-{069E8044-F5E1-48F9-BDC0-2F390AF441B9}" dt="2021-10-06T04:37:07.092" v="96"/>
          <pc:sldLayoutMkLst>
            <pc:docMk/>
            <pc:sldMasterMk cId="2699760392" sldId="2147483684"/>
            <pc:sldLayoutMk cId="3935681101" sldId="2147483692"/>
          </pc:sldLayoutMkLst>
        </pc:sldLayoutChg>
        <pc:sldLayoutChg chg="add del mod replId">
          <pc:chgData name="Гость" userId="cb2a111a81282928" providerId="Windows Live" clId="Web-{069E8044-F5E1-48F9-BDC0-2F390AF441B9}" dt="2021-10-06T04:37:07.092" v="96"/>
          <pc:sldLayoutMkLst>
            <pc:docMk/>
            <pc:sldMasterMk cId="2699760392" sldId="2147483684"/>
            <pc:sldLayoutMk cId="851714733" sldId="2147483693"/>
          </pc:sldLayoutMkLst>
        </pc:sldLayoutChg>
        <pc:sldLayoutChg chg="add del mod replId">
          <pc:chgData name="Гость" userId="cb2a111a81282928" providerId="Windows Live" clId="Web-{069E8044-F5E1-48F9-BDC0-2F390AF441B9}" dt="2021-10-06T04:37:07.092" v="96"/>
          <pc:sldLayoutMkLst>
            <pc:docMk/>
            <pc:sldMasterMk cId="2699760392" sldId="2147483684"/>
            <pc:sldLayoutMk cId="2263972697" sldId="2147483694"/>
          </pc:sldLayoutMkLst>
        </pc:sldLayoutChg>
        <pc:sldLayoutChg chg="add del mod replId">
          <pc:chgData name="Гость" userId="cb2a111a81282928" providerId="Windows Live" clId="Web-{069E8044-F5E1-48F9-BDC0-2F390AF441B9}" dt="2021-10-06T04:37:07.092" v="96"/>
          <pc:sldLayoutMkLst>
            <pc:docMk/>
            <pc:sldMasterMk cId="2699760392" sldId="2147483684"/>
            <pc:sldLayoutMk cId="3483590238" sldId="2147483695"/>
          </pc:sldLayoutMkLst>
        </pc:sldLayoutChg>
        <pc:sldLayoutChg chg="add del mod replId">
          <pc:chgData name="Гость" userId="cb2a111a81282928" providerId="Windows Live" clId="Web-{069E8044-F5E1-48F9-BDC0-2F390AF441B9}" dt="2021-10-06T04:37:07.092" v="96"/>
          <pc:sldLayoutMkLst>
            <pc:docMk/>
            <pc:sldMasterMk cId="2699760392" sldId="2147483684"/>
            <pc:sldLayoutMk cId="4192415128" sldId="2147483696"/>
          </pc:sldLayoutMkLst>
        </pc:sldLayoutChg>
        <pc:sldLayoutChg chg="add del mod replId">
          <pc:chgData name="Гость" userId="cb2a111a81282928" providerId="Windows Live" clId="Web-{069E8044-F5E1-48F9-BDC0-2F390AF441B9}" dt="2021-10-06T04:37:07.092" v="96"/>
          <pc:sldLayoutMkLst>
            <pc:docMk/>
            <pc:sldMasterMk cId="2699760392" sldId="2147483684"/>
            <pc:sldLayoutMk cId="1958234947" sldId="2147483697"/>
          </pc:sldLayoutMkLst>
        </pc:sldLayoutChg>
        <pc:sldLayoutChg chg="add del mod replId">
          <pc:chgData name="Гость" userId="cb2a111a81282928" providerId="Windows Live" clId="Web-{069E8044-F5E1-48F9-BDC0-2F390AF441B9}" dt="2021-10-06T04:37:07.092" v="96"/>
          <pc:sldLayoutMkLst>
            <pc:docMk/>
            <pc:sldMasterMk cId="2699760392" sldId="2147483684"/>
            <pc:sldLayoutMk cId="804207822" sldId="2147483698"/>
          </pc:sldLayoutMkLst>
        </pc:sldLayoutChg>
        <pc:sldLayoutChg chg="add del mod replId">
          <pc:chgData name="Гость" userId="cb2a111a81282928" providerId="Windows Live" clId="Web-{069E8044-F5E1-48F9-BDC0-2F390AF441B9}" dt="2021-10-06T04:37:07.092" v="96"/>
          <pc:sldLayoutMkLst>
            <pc:docMk/>
            <pc:sldMasterMk cId="2699760392" sldId="2147483684"/>
            <pc:sldLayoutMk cId="245944683" sldId="2147483699"/>
          </pc:sldLayoutMkLst>
        </pc:sldLayoutChg>
        <pc:sldLayoutChg chg="add del mod replId">
          <pc:chgData name="Гость" userId="cb2a111a81282928" providerId="Windows Live" clId="Web-{069E8044-F5E1-48F9-BDC0-2F390AF441B9}" dt="2021-10-06T04:37:07.092" v="96"/>
          <pc:sldLayoutMkLst>
            <pc:docMk/>
            <pc:sldMasterMk cId="2699760392" sldId="2147483684"/>
            <pc:sldLayoutMk cId="4223059050" sldId="2147483700"/>
          </pc:sldLayoutMkLst>
        </pc:sldLayoutChg>
        <pc:sldLayoutChg chg="add del mod replId">
          <pc:chgData name="Гость" userId="cb2a111a81282928" providerId="Windows Live" clId="Web-{069E8044-F5E1-48F9-BDC0-2F390AF441B9}" dt="2021-10-06T04:37:07.092" v="96"/>
          <pc:sldLayoutMkLst>
            <pc:docMk/>
            <pc:sldMasterMk cId="2699760392" sldId="2147483684"/>
            <pc:sldLayoutMk cId="1423976927" sldId="2147483701"/>
          </pc:sldLayoutMkLst>
        </pc:sldLayoutChg>
      </pc:sldMasterChg>
      <pc:sldMasterChg chg="add del addSldLayout delSldLayout modSldLayout">
        <pc:chgData name="Гость" userId="cb2a111a81282928" providerId="Windows Live" clId="Web-{069E8044-F5E1-48F9-BDC0-2F390AF441B9}" dt="2021-10-06T04:37:10.623" v="97"/>
        <pc:sldMasterMkLst>
          <pc:docMk/>
          <pc:sldMasterMk cId="638518785" sldId="2147483702"/>
        </pc:sldMasterMkLst>
        <pc:sldLayoutChg chg="add del mod replId">
          <pc:chgData name="Гость" userId="cb2a111a81282928" providerId="Windows Live" clId="Web-{069E8044-F5E1-48F9-BDC0-2F390AF441B9}" dt="2021-10-06T04:37:10.623" v="97"/>
          <pc:sldLayoutMkLst>
            <pc:docMk/>
            <pc:sldMasterMk cId="638518785" sldId="2147483702"/>
            <pc:sldLayoutMk cId="562577984" sldId="2147483703"/>
          </pc:sldLayoutMkLst>
        </pc:sldLayoutChg>
        <pc:sldLayoutChg chg="add del mod replId">
          <pc:chgData name="Гость" userId="cb2a111a81282928" providerId="Windows Live" clId="Web-{069E8044-F5E1-48F9-BDC0-2F390AF441B9}" dt="2021-10-06T04:37:10.623" v="97"/>
          <pc:sldLayoutMkLst>
            <pc:docMk/>
            <pc:sldMasterMk cId="638518785" sldId="2147483702"/>
            <pc:sldLayoutMk cId="3311729262" sldId="2147483704"/>
          </pc:sldLayoutMkLst>
        </pc:sldLayoutChg>
        <pc:sldLayoutChg chg="add del mod replId">
          <pc:chgData name="Гость" userId="cb2a111a81282928" providerId="Windows Live" clId="Web-{069E8044-F5E1-48F9-BDC0-2F390AF441B9}" dt="2021-10-06T04:37:10.623" v="97"/>
          <pc:sldLayoutMkLst>
            <pc:docMk/>
            <pc:sldMasterMk cId="638518785" sldId="2147483702"/>
            <pc:sldLayoutMk cId="2266806341" sldId="2147483705"/>
          </pc:sldLayoutMkLst>
        </pc:sldLayoutChg>
        <pc:sldLayoutChg chg="add del mod replId">
          <pc:chgData name="Гость" userId="cb2a111a81282928" providerId="Windows Live" clId="Web-{069E8044-F5E1-48F9-BDC0-2F390AF441B9}" dt="2021-10-06T04:37:10.623" v="97"/>
          <pc:sldLayoutMkLst>
            <pc:docMk/>
            <pc:sldMasterMk cId="638518785" sldId="2147483702"/>
            <pc:sldLayoutMk cId="1359983236" sldId="2147483706"/>
          </pc:sldLayoutMkLst>
        </pc:sldLayoutChg>
        <pc:sldLayoutChg chg="add del mod replId">
          <pc:chgData name="Гость" userId="cb2a111a81282928" providerId="Windows Live" clId="Web-{069E8044-F5E1-48F9-BDC0-2F390AF441B9}" dt="2021-10-06T04:37:10.623" v="97"/>
          <pc:sldLayoutMkLst>
            <pc:docMk/>
            <pc:sldMasterMk cId="638518785" sldId="2147483702"/>
            <pc:sldLayoutMk cId="4165745652" sldId="2147483707"/>
          </pc:sldLayoutMkLst>
        </pc:sldLayoutChg>
        <pc:sldLayoutChg chg="add del mod replId">
          <pc:chgData name="Гость" userId="cb2a111a81282928" providerId="Windows Live" clId="Web-{069E8044-F5E1-48F9-BDC0-2F390AF441B9}" dt="2021-10-06T04:37:10.623" v="97"/>
          <pc:sldLayoutMkLst>
            <pc:docMk/>
            <pc:sldMasterMk cId="638518785" sldId="2147483702"/>
            <pc:sldLayoutMk cId="2293030752" sldId="2147483708"/>
          </pc:sldLayoutMkLst>
        </pc:sldLayoutChg>
        <pc:sldLayoutChg chg="add del mod replId">
          <pc:chgData name="Гость" userId="cb2a111a81282928" providerId="Windows Live" clId="Web-{069E8044-F5E1-48F9-BDC0-2F390AF441B9}" dt="2021-10-06T04:37:10.623" v="97"/>
          <pc:sldLayoutMkLst>
            <pc:docMk/>
            <pc:sldMasterMk cId="638518785" sldId="2147483702"/>
            <pc:sldLayoutMk cId="2704223903" sldId="2147483709"/>
          </pc:sldLayoutMkLst>
        </pc:sldLayoutChg>
        <pc:sldLayoutChg chg="add del mod replId">
          <pc:chgData name="Гость" userId="cb2a111a81282928" providerId="Windows Live" clId="Web-{069E8044-F5E1-48F9-BDC0-2F390AF441B9}" dt="2021-10-06T04:37:10.623" v="97"/>
          <pc:sldLayoutMkLst>
            <pc:docMk/>
            <pc:sldMasterMk cId="638518785" sldId="2147483702"/>
            <pc:sldLayoutMk cId="1132461794" sldId="2147483710"/>
          </pc:sldLayoutMkLst>
        </pc:sldLayoutChg>
        <pc:sldLayoutChg chg="add del mod replId">
          <pc:chgData name="Гость" userId="cb2a111a81282928" providerId="Windows Live" clId="Web-{069E8044-F5E1-48F9-BDC0-2F390AF441B9}" dt="2021-10-06T04:37:10.623" v="97"/>
          <pc:sldLayoutMkLst>
            <pc:docMk/>
            <pc:sldMasterMk cId="638518785" sldId="2147483702"/>
            <pc:sldLayoutMk cId="3562381162" sldId="2147483711"/>
          </pc:sldLayoutMkLst>
        </pc:sldLayoutChg>
        <pc:sldLayoutChg chg="add del mod replId">
          <pc:chgData name="Гость" userId="cb2a111a81282928" providerId="Windows Live" clId="Web-{069E8044-F5E1-48F9-BDC0-2F390AF441B9}" dt="2021-10-06T04:37:10.623" v="97"/>
          <pc:sldLayoutMkLst>
            <pc:docMk/>
            <pc:sldMasterMk cId="638518785" sldId="2147483702"/>
            <pc:sldLayoutMk cId="3123768033" sldId="2147483712"/>
          </pc:sldLayoutMkLst>
        </pc:sldLayoutChg>
        <pc:sldLayoutChg chg="add del mod replId">
          <pc:chgData name="Гость" userId="cb2a111a81282928" providerId="Windows Live" clId="Web-{069E8044-F5E1-48F9-BDC0-2F390AF441B9}" dt="2021-10-06T04:37:10.623" v="97"/>
          <pc:sldLayoutMkLst>
            <pc:docMk/>
            <pc:sldMasterMk cId="638518785" sldId="2147483702"/>
            <pc:sldLayoutMk cId="3251228474" sldId="2147483713"/>
          </pc:sldLayoutMkLst>
        </pc:sldLayoutChg>
        <pc:sldLayoutChg chg="add del mod replId">
          <pc:chgData name="Гость" userId="cb2a111a81282928" providerId="Windows Live" clId="Web-{069E8044-F5E1-48F9-BDC0-2F390AF441B9}" dt="2021-10-06T04:37:10.623" v="97"/>
          <pc:sldLayoutMkLst>
            <pc:docMk/>
            <pc:sldMasterMk cId="638518785" sldId="2147483702"/>
            <pc:sldLayoutMk cId="4221087546" sldId="2147483714"/>
          </pc:sldLayoutMkLst>
        </pc:sldLayoutChg>
        <pc:sldLayoutChg chg="add del mod replId">
          <pc:chgData name="Гость" userId="cb2a111a81282928" providerId="Windows Live" clId="Web-{069E8044-F5E1-48F9-BDC0-2F390AF441B9}" dt="2021-10-06T04:37:10.623" v="97"/>
          <pc:sldLayoutMkLst>
            <pc:docMk/>
            <pc:sldMasterMk cId="638518785" sldId="2147483702"/>
            <pc:sldLayoutMk cId="1527145313" sldId="2147483715"/>
          </pc:sldLayoutMkLst>
        </pc:sldLayoutChg>
        <pc:sldLayoutChg chg="add del mod replId">
          <pc:chgData name="Гость" userId="cb2a111a81282928" providerId="Windows Live" clId="Web-{069E8044-F5E1-48F9-BDC0-2F390AF441B9}" dt="2021-10-06T04:37:10.623" v="97"/>
          <pc:sldLayoutMkLst>
            <pc:docMk/>
            <pc:sldMasterMk cId="638518785" sldId="2147483702"/>
            <pc:sldLayoutMk cId="2915829739" sldId="2147483716"/>
          </pc:sldLayoutMkLst>
        </pc:sldLayoutChg>
        <pc:sldLayoutChg chg="add del mod replId">
          <pc:chgData name="Гость" userId="cb2a111a81282928" providerId="Windows Live" clId="Web-{069E8044-F5E1-48F9-BDC0-2F390AF441B9}" dt="2021-10-06T04:37:10.623" v="97"/>
          <pc:sldLayoutMkLst>
            <pc:docMk/>
            <pc:sldMasterMk cId="638518785" sldId="2147483702"/>
            <pc:sldLayoutMk cId="3677911756" sldId="2147483717"/>
          </pc:sldLayoutMkLst>
        </pc:sldLayoutChg>
        <pc:sldLayoutChg chg="add del mod replId">
          <pc:chgData name="Гость" userId="cb2a111a81282928" providerId="Windows Live" clId="Web-{069E8044-F5E1-48F9-BDC0-2F390AF441B9}" dt="2021-10-06T04:37:10.623" v="97"/>
          <pc:sldLayoutMkLst>
            <pc:docMk/>
            <pc:sldMasterMk cId="638518785" sldId="2147483702"/>
            <pc:sldLayoutMk cId="3675107932" sldId="2147483718"/>
          </pc:sldLayoutMkLst>
        </pc:sldLayoutChg>
        <pc:sldLayoutChg chg="add del mod replId">
          <pc:chgData name="Гость" userId="cb2a111a81282928" providerId="Windows Live" clId="Web-{069E8044-F5E1-48F9-BDC0-2F390AF441B9}" dt="2021-10-06T04:37:10.623" v="97"/>
          <pc:sldLayoutMkLst>
            <pc:docMk/>
            <pc:sldMasterMk cId="638518785" sldId="2147483702"/>
            <pc:sldLayoutMk cId="4116428780" sldId="2147483719"/>
          </pc:sldLayoutMkLst>
        </pc:sldLayoutChg>
      </pc:sldMasterChg>
      <pc:sldMasterChg chg="add del addSldLayout delSldLayout modSldLayout">
        <pc:chgData name="Гость" userId="cb2a111a81282928" providerId="Windows Live" clId="Web-{069E8044-F5E1-48F9-BDC0-2F390AF441B9}" dt="2021-10-06T04:37:15.889" v="98"/>
        <pc:sldMasterMkLst>
          <pc:docMk/>
          <pc:sldMasterMk cId="642869673" sldId="2147483720"/>
        </pc:sldMasterMkLst>
        <pc:sldLayoutChg chg="add del mod replId">
          <pc:chgData name="Гость" userId="cb2a111a81282928" providerId="Windows Live" clId="Web-{069E8044-F5E1-48F9-BDC0-2F390AF441B9}" dt="2021-10-06T04:37:15.889" v="98"/>
          <pc:sldLayoutMkLst>
            <pc:docMk/>
            <pc:sldMasterMk cId="642869673" sldId="2147483720"/>
            <pc:sldLayoutMk cId="1735584303" sldId="2147483721"/>
          </pc:sldLayoutMkLst>
        </pc:sldLayoutChg>
        <pc:sldLayoutChg chg="add del mod replId">
          <pc:chgData name="Гость" userId="cb2a111a81282928" providerId="Windows Live" clId="Web-{069E8044-F5E1-48F9-BDC0-2F390AF441B9}" dt="2021-10-06T04:37:15.889" v="98"/>
          <pc:sldLayoutMkLst>
            <pc:docMk/>
            <pc:sldMasterMk cId="642869673" sldId="2147483720"/>
            <pc:sldLayoutMk cId="912649308" sldId="2147483722"/>
          </pc:sldLayoutMkLst>
        </pc:sldLayoutChg>
        <pc:sldLayoutChg chg="add del mod replId">
          <pc:chgData name="Гость" userId="cb2a111a81282928" providerId="Windows Live" clId="Web-{069E8044-F5E1-48F9-BDC0-2F390AF441B9}" dt="2021-10-06T04:37:15.889" v="98"/>
          <pc:sldLayoutMkLst>
            <pc:docMk/>
            <pc:sldMasterMk cId="642869673" sldId="2147483720"/>
            <pc:sldLayoutMk cId="2772500156" sldId="2147483723"/>
          </pc:sldLayoutMkLst>
        </pc:sldLayoutChg>
        <pc:sldLayoutChg chg="add del mod replId">
          <pc:chgData name="Гость" userId="cb2a111a81282928" providerId="Windows Live" clId="Web-{069E8044-F5E1-48F9-BDC0-2F390AF441B9}" dt="2021-10-06T04:37:15.889" v="98"/>
          <pc:sldLayoutMkLst>
            <pc:docMk/>
            <pc:sldMasterMk cId="642869673" sldId="2147483720"/>
            <pc:sldLayoutMk cId="2637836578" sldId="2147483724"/>
          </pc:sldLayoutMkLst>
        </pc:sldLayoutChg>
        <pc:sldLayoutChg chg="add del mod replId">
          <pc:chgData name="Гость" userId="cb2a111a81282928" providerId="Windows Live" clId="Web-{069E8044-F5E1-48F9-BDC0-2F390AF441B9}" dt="2021-10-06T04:37:15.889" v="98"/>
          <pc:sldLayoutMkLst>
            <pc:docMk/>
            <pc:sldMasterMk cId="642869673" sldId="2147483720"/>
            <pc:sldLayoutMk cId="1094409590" sldId="2147483725"/>
          </pc:sldLayoutMkLst>
        </pc:sldLayoutChg>
        <pc:sldLayoutChg chg="add del mod replId">
          <pc:chgData name="Гость" userId="cb2a111a81282928" providerId="Windows Live" clId="Web-{069E8044-F5E1-48F9-BDC0-2F390AF441B9}" dt="2021-10-06T04:37:15.889" v="98"/>
          <pc:sldLayoutMkLst>
            <pc:docMk/>
            <pc:sldMasterMk cId="642869673" sldId="2147483720"/>
            <pc:sldLayoutMk cId="532738168" sldId="2147483726"/>
          </pc:sldLayoutMkLst>
        </pc:sldLayoutChg>
        <pc:sldLayoutChg chg="add del mod replId">
          <pc:chgData name="Гость" userId="cb2a111a81282928" providerId="Windows Live" clId="Web-{069E8044-F5E1-48F9-BDC0-2F390AF441B9}" dt="2021-10-06T04:37:15.889" v="98"/>
          <pc:sldLayoutMkLst>
            <pc:docMk/>
            <pc:sldMasterMk cId="642869673" sldId="2147483720"/>
            <pc:sldLayoutMk cId="4182801599" sldId="2147483727"/>
          </pc:sldLayoutMkLst>
        </pc:sldLayoutChg>
        <pc:sldLayoutChg chg="add del mod replId">
          <pc:chgData name="Гость" userId="cb2a111a81282928" providerId="Windows Live" clId="Web-{069E8044-F5E1-48F9-BDC0-2F390AF441B9}" dt="2021-10-06T04:37:15.889" v="98"/>
          <pc:sldLayoutMkLst>
            <pc:docMk/>
            <pc:sldMasterMk cId="642869673" sldId="2147483720"/>
            <pc:sldLayoutMk cId="1674634513" sldId="2147483728"/>
          </pc:sldLayoutMkLst>
        </pc:sldLayoutChg>
        <pc:sldLayoutChg chg="add del mod replId">
          <pc:chgData name="Гость" userId="cb2a111a81282928" providerId="Windows Live" clId="Web-{069E8044-F5E1-48F9-BDC0-2F390AF441B9}" dt="2021-10-06T04:37:15.889" v="98"/>
          <pc:sldLayoutMkLst>
            <pc:docMk/>
            <pc:sldMasterMk cId="642869673" sldId="2147483720"/>
            <pc:sldLayoutMk cId="746115995" sldId="2147483729"/>
          </pc:sldLayoutMkLst>
        </pc:sldLayoutChg>
        <pc:sldLayoutChg chg="add del mod replId">
          <pc:chgData name="Гость" userId="cb2a111a81282928" providerId="Windows Live" clId="Web-{069E8044-F5E1-48F9-BDC0-2F390AF441B9}" dt="2021-10-06T04:37:15.889" v="98"/>
          <pc:sldLayoutMkLst>
            <pc:docMk/>
            <pc:sldMasterMk cId="642869673" sldId="2147483720"/>
            <pc:sldLayoutMk cId="353417253" sldId="2147483730"/>
          </pc:sldLayoutMkLst>
        </pc:sldLayoutChg>
        <pc:sldLayoutChg chg="add del mod replId">
          <pc:chgData name="Гость" userId="cb2a111a81282928" providerId="Windows Live" clId="Web-{069E8044-F5E1-48F9-BDC0-2F390AF441B9}" dt="2021-10-06T04:37:15.889" v="98"/>
          <pc:sldLayoutMkLst>
            <pc:docMk/>
            <pc:sldMasterMk cId="642869673" sldId="2147483720"/>
            <pc:sldLayoutMk cId="1750436277" sldId="2147483731"/>
          </pc:sldLayoutMkLst>
        </pc:sldLayoutChg>
      </pc:sldMasterChg>
      <pc:sldMasterChg chg="add del addSldLayout delSldLayout modSldLayout">
        <pc:chgData name="Гость" userId="cb2a111a81282928" providerId="Windows Live" clId="Web-{069E8044-F5E1-48F9-BDC0-2F390AF441B9}" dt="2021-10-06T04:37:22.498" v="99"/>
        <pc:sldMasterMkLst>
          <pc:docMk/>
          <pc:sldMasterMk cId="3123690133" sldId="2147483732"/>
        </pc:sldMasterMkLst>
        <pc:sldLayoutChg chg="add del mod replId">
          <pc:chgData name="Гость" userId="cb2a111a81282928" providerId="Windows Live" clId="Web-{069E8044-F5E1-48F9-BDC0-2F390AF441B9}" dt="2021-10-06T04:37:22.498" v="99"/>
          <pc:sldLayoutMkLst>
            <pc:docMk/>
            <pc:sldMasterMk cId="3123690133" sldId="2147483732"/>
            <pc:sldLayoutMk cId="2320601472" sldId="2147483733"/>
          </pc:sldLayoutMkLst>
        </pc:sldLayoutChg>
        <pc:sldLayoutChg chg="add del mod replId">
          <pc:chgData name="Гость" userId="cb2a111a81282928" providerId="Windows Live" clId="Web-{069E8044-F5E1-48F9-BDC0-2F390AF441B9}" dt="2021-10-06T04:37:22.498" v="99"/>
          <pc:sldLayoutMkLst>
            <pc:docMk/>
            <pc:sldMasterMk cId="3123690133" sldId="2147483732"/>
            <pc:sldLayoutMk cId="251862591" sldId="2147483734"/>
          </pc:sldLayoutMkLst>
        </pc:sldLayoutChg>
        <pc:sldLayoutChg chg="add del mod replId">
          <pc:chgData name="Гость" userId="cb2a111a81282928" providerId="Windows Live" clId="Web-{069E8044-F5E1-48F9-BDC0-2F390AF441B9}" dt="2021-10-06T04:37:22.498" v="99"/>
          <pc:sldLayoutMkLst>
            <pc:docMk/>
            <pc:sldMasterMk cId="3123690133" sldId="2147483732"/>
            <pc:sldLayoutMk cId="2019263011" sldId="2147483735"/>
          </pc:sldLayoutMkLst>
        </pc:sldLayoutChg>
        <pc:sldLayoutChg chg="add del mod replId">
          <pc:chgData name="Гость" userId="cb2a111a81282928" providerId="Windows Live" clId="Web-{069E8044-F5E1-48F9-BDC0-2F390AF441B9}" dt="2021-10-06T04:37:22.498" v="99"/>
          <pc:sldLayoutMkLst>
            <pc:docMk/>
            <pc:sldMasterMk cId="3123690133" sldId="2147483732"/>
            <pc:sldLayoutMk cId="4249768323" sldId="2147483736"/>
          </pc:sldLayoutMkLst>
        </pc:sldLayoutChg>
        <pc:sldLayoutChg chg="add del mod replId">
          <pc:chgData name="Гость" userId="cb2a111a81282928" providerId="Windows Live" clId="Web-{069E8044-F5E1-48F9-BDC0-2F390AF441B9}" dt="2021-10-06T04:37:22.498" v="99"/>
          <pc:sldLayoutMkLst>
            <pc:docMk/>
            <pc:sldMasterMk cId="3123690133" sldId="2147483732"/>
            <pc:sldLayoutMk cId="1145772205" sldId="2147483737"/>
          </pc:sldLayoutMkLst>
        </pc:sldLayoutChg>
        <pc:sldLayoutChg chg="add del mod replId">
          <pc:chgData name="Гость" userId="cb2a111a81282928" providerId="Windows Live" clId="Web-{069E8044-F5E1-48F9-BDC0-2F390AF441B9}" dt="2021-10-06T04:37:22.498" v="99"/>
          <pc:sldLayoutMkLst>
            <pc:docMk/>
            <pc:sldMasterMk cId="3123690133" sldId="2147483732"/>
            <pc:sldLayoutMk cId="1889874809" sldId="2147483738"/>
          </pc:sldLayoutMkLst>
        </pc:sldLayoutChg>
        <pc:sldLayoutChg chg="add del mod replId">
          <pc:chgData name="Гость" userId="cb2a111a81282928" providerId="Windows Live" clId="Web-{069E8044-F5E1-48F9-BDC0-2F390AF441B9}" dt="2021-10-06T04:37:22.498" v="99"/>
          <pc:sldLayoutMkLst>
            <pc:docMk/>
            <pc:sldMasterMk cId="3123690133" sldId="2147483732"/>
            <pc:sldLayoutMk cId="2456609871" sldId="2147483739"/>
          </pc:sldLayoutMkLst>
        </pc:sldLayoutChg>
        <pc:sldLayoutChg chg="add del mod replId">
          <pc:chgData name="Гость" userId="cb2a111a81282928" providerId="Windows Live" clId="Web-{069E8044-F5E1-48F9-BDC0-2F390AF441B9}" dt="2021-10-06T04:37:22.498" v="99"/>
          <pc:sldLayoutMkLst>
            <pc:docMk/>
            <pc:sldMasterMk cId="3123690133" sldId="2147483732"/>
            <pc:sldLayoutMk cId="929511963" sldId="2147483740"/>
          </pc:sldLayoutMkLst>
        </pc:sldLayoutChg>
        <pc:sldLayoutChg chg="add del mod replId">
          <pc:chgData name="Гость" userId="cb2a111a81282928" providerId="Windows Live" clId="Web-{069E8044-F5E1-48F9-BDC0-2F390AF441B9}" dt="2021-10-06T04:37:22.498" v="99"/>
          <pc:sldLayoutMkLst>
            <pc:docMk/>
            <pc:sldMasterMk cId="3123690133" sldId="2147483732"/>
            <pc:sldLayoutMk cId="3309157281" sldId="2147483741"/>
          </pc:sldLayoutMkLst>
        </pc:sldLayoutChg>
        <pc:sldLayoutChg chg="add del mod replId">
          <pc:chgData name="Гость" userId="cb2a111a81282928" providerId="Windows Live" clId="Web-{069E8044-F5E1-48F9-BDC0-2F390AF441B9}" dt="2021-10-06T04:37:22.498" v="99"/>
          <pc:sldLayoutMkLst>
            <pc:docMk/>
            <pc:sldMasterMk cId="3123690133" sldId="2147483732"/>
            <pc:sldLayoutMk cId="3551564701" sldId="2147483742"/>
          </pc:sldLayoutMkLst>
        </pc:sldLayoutChg>
        <pc:sldLayoutChg chg="add del mod replId">
          <pc:chgData name="Гость" userId="cb2a111a81282928" providerId="Windows Live" clId="Web-{069E8044-F5E1-48F9-BDC0-2F390AF441B9}" dt="2021-10-06T04:37:22.498" v="99"/>
          <pc:sldLayoutMkLst>
            <pc:docMk/>
            <pc:sldMasterMk cId="3123690133" sldId="2147483732"/>
            <pc:sldLayoutMk cId="640586840" sldId="2147483743"/>
          </pc:sldLayoutMkLst>
        </pc:sldLayoutChg>
        <pc:sldLayoutChg chg="add del mod replId">
          <pc:chgData name="Гость" userId="cb2a111a81282928" providerId="Windows Live" clId="Web-{069E8044-F5E1-48F9-BDC0-2F390AF441B9}" dt="2021-10-06T04:37:22.498" v="99"/>
          <pc:sldLayoutMkLst>
            <pc:docMk/>
            <pc:sldMasterMk cId="3123690133" sldId="2147483732"/>
            <pc:sldLayoutMk cId="1076480656" sldId="2147483744"/>
          </pc:sldLayoutMkLst>
        </pc:sldLayoutChg>
        <pc:sldLayoutChg chg="add del mod replId">
          <pc:chgData name="Гость" userId="cb2a111a81282928" providerId="Windows Live" clId="Web-{069E8044-F5E1-48F9-BDC0-2F390AF441B9}" dt="2021-10-06T04:37:22.498" v="99"/>
          <pc:sldLayoutMkLst>
            <pc:docMk/>
            <pc:sldMasterMk cId="3123690133" sldId="2147483732"/>
            <pc:sldLayoutMk cId="2217279167" sldId="2147483745"/>
          </pc:sldLayoutMkLst>
        </pc:sldLayoutChg>
        <pc:sldLayoutChg chg="add del mod replId">
          <pc:chgData name="Гость" userId="cb2a111a81282928" providerId="Windows Live" clId="Web-{069E8044-F5E1-48F9-BDC0-2F390AF441B9}" dt="2021-10-06T04:37:22.498" v="99"/>
          <pc:sldLayoutMkLst>
            <pc:docMk/>
            <pc:sldMasterMk cId="3123690133" sldId="2147483732"/>
            <pc:sldLayoutMk cId="3463677216" sldId="2147483746"/>
          </pc:sldLayoutMkLst>
        </pc:sldLayoutChg>
        <pc:sldLayoutChg chg="add del mod replId">
          <pc:chgData name="Гость" userId="cb2a111a81282928" providerId="Windows Live" clId="Web-{069E8044-F5E1-48F9-BDC0-2F390AF441B9}" dt="2021-10-06T04:37:22.498" v="99"/>
          <pc:sldLayoutMkLst>
            <pc:docMk/>
            <pc:sldMasterMk cId="3123690133" sldId="2147483732"/>
            <pc:sldLayoutMk cId="1434398785" sldId="2147483747"/>
          </pc:sldLayoutMkLst>
        </pc:sldLayoutChg>
        <pc:sldLayoutChg chg="add del mod replId">
          <pc:chgData name="Гость" userId="cb2a111a81282928" providerId="Windows Live" clId="Web-{069E8044-F5E1-48F9-BDC0-2F390AF441B9}" dt="2021-10-06T04:37:22.498" v="99"/>
          <pc:sldLayoutMkLst>
            <pc:docMk/>
            <pc:sldMasterMk cId="3123690133" sldId="2147483732"/>
            <pc:sldLayoutMk cId="3671551627" sldId="2147483748"/>
          </pc:sldLayoutMkLst>
        </pc:sldLayoutChg>
        <pc:sldLayoutChg chg="add del mod replId">
          <pc:chgData name="Гость" userId="cb2a111a81282928" providerId="Windows Live" clId="Web-{069E8044-F5E1-48F9-BDC0-2F390AF441B9}" dt="2021-10-06T04:37:22.498" v="99"/>
          <pc:sldLayoutMkLst>
            <pc:docMk/>
            <pc:sldMasterMk cId="3123690133" sldId="2147483732"/>
            <pc:sldLayoutMk cId="3782726095" sldId="2147483749"/>
          </pc:sldLayoutMkLst>
        </pc:sldLayoutChg>
      </pc:sldMasterChg>
      <pc:sldMasterChg chg="add del addSldLayout delSldLayout modSldLayout">
        <pc:chgData name="Гость" userId="cb2a111a81282928" providerId="Windows Live" clId="Web-{069E8044-F5E1-48F9-BDC0-2F390AF441B9}" dt="2021-10-06T04:37:47.389" v="100"/>
        <pc:sldMasterMkLst>
          <pc:docMk/>
          <pc:sldMasterMk cId="2753509578" sldId="2147483750"/>
        </pc:sldMasterMkLst>
        <pc:sldLayoutChg chg="add del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2753509578" sldId="2147483750"/>
            <pc:sldLayoutMk cId="3030464426" sldId="2147483751"/>
          </pc:sldLayoutMkLst>
        </pc:sldLayoutChg>
        <pc:sldLayoutChg chg="add del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2753509578" sldId="2147483750"/>
            <pc:sldLayoutMk cId="146237852" sldId="2147483752"/>
          </pc:sldLayoutMkLst>
        </pc:sldLayoutChg>
        <pc:sldLayoutChg chg="add del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2753509578" sldId="2147483750"/>
            <pc:sldLayoutMk cId="1126315338" sldId="2147483753"/>
          </pc:sldLayoutMkLst>
        </pc:sldLayoutChg>
        <pc:sldLayoutChg chg="add del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2753509578" sldId="2147483750"/>
            <pc:sldLayoutMk cId="605809603" sldId="2147483754"/>
          </pc:sldLayoutMkLst>
        </pc:sldLayoutChg>
        <pc:sldLayoutChg chg="add del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2753509578" sldId="2147483750"/>
            <pc:sldLayoutMk cId="2258007644" sldId="2147483755"/>
          </pc:sldLayoutMkLst>
        </pc:sldLayoutChg>
        <pc:sldLayoutChg chg="add del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2753509578" sldId="2147483750"/>
            <pc:sldLayoutMk cId="357045540" sldId="2147483756"/>
          </pc:sldLayoutMkLst>
        </pc:sldLayoutChg>
        <pc:sldLayoutChg chg="add del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2753509578" sldId="2147483750"/>
            <pc:sldLayoutMk cId="3333055141" sldId="2147483757"/>
          </pc:sldLayoutMkLst>
        </pc:sldLayoutChg>
        <pc:sldLayoutChg chg="add del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2753509578" sldId="2147483750"/>
            <pc:sldLayoutMk cId="1521867108" sldId="2147483758"/>
          </pc:sldLayoutMkLst>
        </pc:sldLayoutChg>
        <pc:sldLayoutChg chg="add del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2753509578" sldId="2147483750"/>
            <pc:sldLayoutMk cId="3814728946" sldId="2147483759"/>
          </pc:sldLayoutMkLst>
        </pc:sldLayoutChg>
        <pc:sldLayoutChg chg="add del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2753509578" sldId="2147483750"/>
            <pc:sldLayoutMk cId="3648218503" sldId="2147483760"/>
          </pc:sldLayoutMkLst>
        </pc:sldLayoutChg>
        <pc:sldLayoutChg chg="add del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2753509578" sldId="2147483750"/>
            <pc:sldLayoutMk cId="3875213686" sldId="2147483761"/>
          </pc:sldLayoutMkLst>
        </pc:sldLayoutChg>
        <pc:sldLayoutChg chg="add del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2753509578" sldId="2147483750"/>
            <pc:sldLayoutMk cId="3519606407" sldId="2147483762"/>
          </pc:sldLayoutMkLst>
        </pc:sldLayoutChg>
        <pc:sldLayoutChg chg="add del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2753509578" sldId="2147483750"/>
            <pc:sldLayoutMk cId="2879412965" sldId="2147483763"/>
          </pc:sldLayoutMkLst>
        </pc:sldLayoutChg>
        <pc:sldLayoutChg chg="add del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2753509578" sldId="2147483750"/>
            <pc:sldLayoutMk cId="1462177970" sldId="2147483764"/>
          </pc:sldLayoutMkLst>
        </pc:sldLayoutChg>
        <pc:sldLayoutChg chg="add del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2753509578" sldId="2147483750"/>
            <pc:sldLayoutMk cId="137269558" sldId="2147483765"/>
          </pc:sldLayoutMkLst>
        </pc:sldLayoutChg>
        <pc:sldLayoutChg chg="add del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2753509578" sldId="2147483750"/>
            <pc:sldLayoutMk cId="987864846" sldId="2147483766"/>
          </pc:sldLayoutMkLst>
        </pc:sldLayoutChg>
        <pc:sldLayoutChg chg="add del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2753509578" sldId="2147483750"/>
            <pc:sldLayoutMk cId="2261686341" sldId="2147483767"/>
          </pc:sldLayoutMkLst>
        </pc:sldLayoutChg>
      </pc:sldMasterChg>
      <pc:sldMasterChg chg="add addSldLayout modSldLayout">
        <pc:chgData name="Гость" userId="cb2a111a81282928" providerId="Windows Live" clId="Web-{069E8044-F5E1-48F9-BDC0-2F390AF441B9}" dt="2021-10-06T04:37:47.389" v="100"/>
        <pc:sldMasterMkLst>
          <pc:docMk/>
          <pc:sldMasterMk cId="3578679039" sldId="2147483768"/>
        </pc:sldMasterMkLst>
        <pc:sldLayoutChg chg="add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3578679039" sldId="2147483768"/>
            <pc:sldLayoutMk cId="2902604474" sldId="2147483769"/>
          </pc:sldLayoutMkLst>
        </pc:sldLayoutChg>
        <pc:sldLayoutChg chg="add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3578679039" sldId="2147483768"/>
            <pc:sldLayoutMk cId="2315646006" sldId="2147483770"/>
          </pc:sldLayoutMkLst>
        </pc:sldLayoutChg>
        <pc:sldLayoutChg chg="add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3578679039" sldId="2147483768"/>
            <pc:sldLayoutMk cId="2601863882" sldId="2147483771"/>
          </pc:sldLayoutMkLst>
        </pc:sldLayoutChg>
        <pc:sldLayoutChg chg="add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3578679039" sldId="2147483768"/>
            <pc:sldLayoutMk cId="827740685" sldId="2147483772"/>
          </pc:sldLayoutMkLst>
        </pc:sldLayoutChg>
        <pc:sldLayoutChg chg="add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3578679039" sldId="2147483768"/>
            <pc:sldLayoutMk cId="1795368640" sldId="2147483773"/>
          </pc:sldLayoutMkLst>
        </pc:sldLayoutChg>
        <pc:sldLayoutChg chg="add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3578679039" sldId="2147483768"/>
            <pc:sldLayoutMk cId="894347015" sldId="2147483774"/>
          </pc:sldLayoutMkLst>
        </pc:sldLayoutChg>
        <pc:sldLayoutChg chg="add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3578679039" sldId="2147483768"/>
            <pc:sldLayoutMk cId="2550571898" sldId="2147483775"/>
          </pc:sldLayoutMkLst>
        </pc:sldLayoutChg>
        <pc:sldLayoutChg chg="add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3578679039" sldId="2147483768"/>
            <pc:sldLayoutMk cId="47608582" sldId="2147483776"/>
          </pc:sldLayoutMkLst>
        </pc:sldLayoutChg>
        <pc:sldLayoutChg chg="add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3578679039" sldId="2147483768"/>
            <pc:sldLayoutMk cId="779360461" sldId="2147483777"/>
          </pc:sldLayoutMkLst>
        </pc:sldLayoutChg>
        <pc:sldLayoutChg chg="add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3578679039" sldId="2147483768"/>
            <pc:sldLayoutMk cId="1025625922" sldId="2147483778"/>
          </pc:sldLayoutMkLst>
        </pc:sldLayoutChg>
        <pc:sldLayoutChg chg="add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3578679039" sldId="2147483768"/>
            <pc:sldLayoutMk cId="2089419347" sldId="2147483779"/>
          </pc:sldLayoutMkLst>
        </pc:sldLayoutChg>
        <pc:sldLayoutChg chg="add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3578679039" sldId="2147483768"/>
            <pc:sldLayoutMk cId="2510900073" sldId="2147483780"/>
          </pc:sldLayoutMkLst>
        </pc:sldLayoutChg>
        <pc:sldLayoutChg chg="add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3578679039" sldId="2147483768"/>
            <pc:sldLayoutMk cId="1573203413" sldId="2147483781"/>
          </pc:sldLayoutMkLst>
        </pc:sldLayoutChg>
        <pc:sldLayoutChg chg="add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3578679039" sldId="2147483768"/>
            <pc:sldLayoutMk cId="46832835" sldId="2147483782"/>
          </pc:sldLayoutMkLst>
        </pc:sldLayoutChg>
        <pc:sldLayoutChg chg="add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3578679039" sldId="2147483768"/>
            <pc:sldLayoutMk cId="3736503560" sldId="2147483783"/>
          </pc:sldLayoutMkLst>
        </pc:sldLayoutChg>
        <pc:sldLayoutChg chg="add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3578679039" sldId="2147483768"/>
            <pc:sldLayoutMk cId="4229633169" sldId="2147483784"/>
          </pc:sldLayoutMkLst>
        </pc:sldLayoutChg>
        <pc:sldLayoutChg chg="add mod replId">
          <pc:chgData name="Гость" userId="cb2a111a81282928" providerId="Windows Live" clId="Web-{069E8044-F5E1-48F9-BDC0-2F390AF441B9}" dt="2021-10-06T04:37:47.389" v="100"/>
          <pc:sldLayoutMkLst>
            <pc:docMk/>
            <pc:sldMasterMk cId="3578679039" sldId="2147483768"/>
            <pc:sldLayoutMk cId="3356170332" sldId="2147483785"/>
          </pc:sldLayoutMkLst>
        </pc:sldLayoutChg>
      </pc:sldMasterChg>
    </pc:docChg>
  </pc:docChgLst>
  <pc:docChgLst>
    <pc:chgData name="Гость" userId="cb2a111a81282928" providerId="Windows Live" clId="Web-{297A79F0-2C4E-48F6-9262-E3500042C118}"/>
    <pc:docChg chg="addSld modSld addMainMaster delMainMaster">
      <pc:chgData name="Гость" userId="cb2a111a81282928" providerId="Windows Live" clId="Web-{297A79F0-2C4E-48F6-9262-E3500042C118}" dt="2021-10-06T05:00:58.934" v="209" actId="20577"/>
      <pc:docMkLst>
        <pc:docMk/>
      </pc:docMkLst>
      <pc:sldChg chg="delSp modSp mod setBg modClrScheme addAnim delDesignElem chgLayout">
        <pc:chgData name="Гость" userId="cb2a111a81282928" providerId="Windows Live" clId="Web-{297A79F0-2C4E-48F6-9262-E3500042C118}" dt="2021-10-06T04:46:20.832" v="61" actId="20577"/>
        <pc:sldMkLst>
          <pc:docMk/>
          <pc:sldMk cId="1351651579" sldId="256"/>
        </pc:sldMkLst>
        <pc:spChg chg="mod ord">
          <ac:chgData name="Гость" userId="cb2a111a81282928" providerId="Windows Live" clId="Web-{297A79F0-2C4E-48F6-9262-E3500042C118}" dt="2021-10-06T04:46:20.832" v="61" actId="20577"/>
          <ac:spMkLst>
            <pc:docMk/>
            <pc:sldMk cId="1351651579" sldId="256"/>
            <ac:spMk id="2" creationId="{00000000-0000-0000-0000-000000000000}"/>
          </ac:spMkLst>
        </pc:spChg>
        <pc:spChg chg="mod ord">
          <ac:chgData name="Гость" userId="cb2a111a81282928" providerId="Windows Live" clId="Web-{297A79F0-2C4E-48F6-9262-E3500042C118}" dt="2021-10-06T04:40:22.667" v="14" actId="20577"/>
          <ac:spMkLst>
            <pc:docMk/>
            <pc:sldMk cId="1351651579" sldId="256"/>
            <ac:spMk id="3" creationId="{00000000-0000-0000-0000-000000000000}"/>
          </ac:spMkLst>
        </pc:spChg>
        <pc:spChg chg="del">
          <ac:chgData name="Гость" userId="cb2a111a81282928" providerId="Windows Live" clId="Web-{297A79F0-2C4E-48F6-9262-E3500042C118}" dt="2021-10-06T04:38:53.321" v="0"/>
          <ac:spMkLst>
            <pc:docMk/>
            <pc:sldMk cId="1351651579" sldId="256"/>
            <ac:spMk id="10" creationId="{4B8C8B56-2499-4B20-B089-A410B7401128}"/>
          </ac:spMkLst>
        </pc:spChg>
        <pc:picChg chg="mod">
          <ac:chgData name="Гость" userId="cb2a111a81282928" providerId="Windows Live" clId="Web-{297A79F0-2C4E-48F6-9262-E3500042C118}" dt="2021-10-06T04:39:15.056" v="2"/>
          <ac:picMkLst>
            <pc:docMk/>
            <pc:sldMk cId="1351651579" sldId="256"/>
            <ac:picMk id="5" creationId="{A9CD3F91-9023-4E40-B371-3FAC72826C5C}"/>
          </ac:picMkLst>
        </pc:picChg>
      </pc:sldChg>
      <pc:sldChg chg="addSp delSp modSp new">
        <pc:chgData name="Гость" userId="cb2a111a81282928" providerId="Windows Live" clId="Web-{297A79F0-2C4E-48F6-9262-E3500042C118}" dt="2021-10-06T04:48:58.149" v="76" actId="1076"/>
        <pc:sldMkLst>
          <pc:docMk/>
          <pc:sldMk cId="3800988108" sldId="257"/>
        </pc:sldMkLst>
        <pc:spChg chg="mod">
          <ac:chgData name="Гость" userId="cb2a111a81282928" providerId="Windows Live" clId="Web-{297A79F0-2C4E-48F6-9262-E3500042C118}" dt="2021-10-06T04:46:47.318" v="64" actId="14100"/>
          <ac:spMkLst>
            <pc:docMk/>
            <pc:sldMk cId="3800988108" sldId="257"/>
            <ac:spMk id="2" creationId="{91F4DA1F-B794-45C6-AAF8-7E177DAC64F2}"/>
          </ac:spMkLst>
        </pc:spChg>
        <pc:spChg chg="mod">
          <ac:chgData name="Гость" userId="cb2a111a81282928" providerId="Windows Live" clId="Web-{297A79F0-2C4E-48F6-9262-E3500042C118}" dt="2021-10-06T04:47:22.022" v="69" actId="20577"/>
          <ac:spMkLst>
            <pc:docMk/>
            <pc:sldMk cId="3800988108" sldId="257"/>
            <ac:spMk id="3" creationId="{DCB38E26-FE76-4A7F-A093-490A24EEC656}"/>
          </ac:spMkLst>
        </pc:spChg>
        <pc:picChg chg="add del mod">
          <ac:chgData name="Гость" userId="cb2a111a81282928" providerId="Windows Live" clId="Web-{297A79F0-2C4E-48F6-9262-E3500042C118}" dt="2021-10-06T04:43:17.249" v="42"/>
          <ac:picMkLst>
            <pc:docMk/>
            <pc:sldMk cId="3800988108" sldId="257"/>
            <ac:picMk id="4" creationId="{40418DC8-CBC6-44C5-B6E7-51204FA5300A}"/>
          </ac:picMkLst>
        </pc:picChg>
        <pc:picChg chg="add mod">
          <ac:chgData name="Гость" userId="cb2a111a81282928" providerId="Windows Live" clId="Web-{297A79F0-2C4E-48F6-9262-E3500042C118}" dt="2021-10-06T04:42:52.139" v="37" actId="14100"/>
          <ac:picMkLst>
            <pc:docMk/>
            <pc:sldMk cId="3800988108" sldId="257"/>
            <ac:picMk id="5" creationId="{0ACE2BE8-7E8B-46C4-A5B6-D7F7F1FDCB91}"/>
          </ac:picMkLst>
        </pc:picChg>
        <pc:picChg chg="add mod">
          <ac:chgData name="Гость" userId="cb2a111a81282928" providerId="Windows Live" clId="Web-{297A79F0-2C4E-48F6-9262-E3500042C118}" dt="2021-10-06T04:42:58.374" v="39" actId="1076"/>
          <ac:picMkLst>
            <pc:docMk/>
            <pc:sldMk cId="3800988108" sldId="257"/>
            <ac:picMk id="6" creationId="{D63BBD1C-4B0A-437C-9D01-2DE86A212C6E}"/>
          </ac:picMkLst>
        </pc:picChg>
        <pc:picChg chg="add del mod">
          <ac:chgData name="Гость" userId="cb2a111a81282928" providerId="Windows Live" clId="Web-{297A79F0-2C4E-48F6-9262-E3500042C118}" dt="2021-10-06T04:48:36.024" v="70"/>
          <ac:picMkLst>
            <pc:docMk/>
            <pc:sldMk cId="3800988108" sldId="257"/>
            <ac:picMk id="7" creationId="{7A464A73-4DEF-433B-B441-A2FFCB05101B}"/>
          </ac:picMkLst>
        </pc:picChg>
        <pc:picChg chg="add mod">
          <ac:chgData name="Гость" userId="cb2a111a81282928" providerId="Windows Live" clId="Web-{297A79F0-2C4E-48F6-9262-E3500042C118}" dt="2021-10-06T04:48:58.149" v="76" actId="1076"/>
          <ac:picMkLst>
            <pc:docMk/>
            <pc:sldMk cId="3800988108" sldId="257"/>
            <ac:picMk id="8" creationId="{BA579B7B-C3C1-43A1-AFB8-745916098967}"/>
          </ac:picMkLst>
        </pc:picChg>
        <pc:picChg chg="add mod">
          <ac:chgData name="Гость" userId="cb2a111a81282928" providerId="Windows Live" clId="Web-{297A79F0-2C4E-48F6-9262-E3500042C118}" dt="2021-10-06T04:48:54.805" v="75" actId="1076"/>
          <ac:picMkLst>
            <pc:docMk/>
            <pc:sldMk cId="3800988108" sldId="257"/>
            <ac:picMk id="9" creationId="{91A59A61-BBFB-4647-870D-8C21F1D96592}"/>
          </ac:picMkLst>
        </pc:picChg>
      </pc:sldChg>
      <pc:sldChg chg="addSp modSp new">
        <pc:chgData name="Гость" userId="cb2a111a81282928" providerId="Windows Live" clId="Web-{297A79F0-2C4E-48F6-9262-E3500042C118}" dt="2021-10-06T04:51:07.028" v="100" actId="1076"/>
        <pc:sldMkLst>
          <pc:docMk/>
          <pc:sldMk cId="192242175" sldId="258"/>
        </pc:sldMkLst>
        <pc:spChg chg="mod">
          <ac:chgData name="Гость" userId="cb2a111a81282928" providerId="Windows Live" clId="Web-{297A79F0-2C4E-48F6-9262-E3500042C118}" dt="2021-10-06T04:49:59.479" v="86" actId="14100"/>
          <ac:spMkLst>
            <pc:docMk/>
            <pc:sldMk cId="192242175" sldId="258"/>
            <ac:spMk id="2" creationId="{911B5F9F-40AA-48DB-BBAD-402872768DF0}"/>
          </ac:spMkLst>
        </pc:spChg>
        <pc:spChg chg="mod">
          <ac:chgData name="Гость" userId="cb2a111a81282928" providerId="Windows Live" clId="Web-{297A79F0-2C4E-48F6-9262-E3500042C118}" dt="2021-10-06T04:50:58.918" v="97" actId="20577"/>
          <ac:spMkLst>
            <pc:docMk/>
            <pc:sldMk cId="192242175" sldId="258"/>
            <ac:spMk id="3" creationId="{79D9C5C4-9FBF-4A50-B416-F60FF8BD20A7}"/>
          </ac:spMkLst>
        </pc:spChg>
        <pc:picChg chg="add mod">
          <ac:chgData name="Гость" userId="cb2a111a81282928" providerId="Windows Live" clId="Web-{297A79F0-2C4E-48F6-9262-E3500042C118}" dt="2021-10-06T04:51:07.028" v="100" actId="1076"/>
          <ac:picMkLst>
            <pc:docMk/>
            <pc:sldMk cId="192242175" sldId="258"/>
            <ac:picMk id="4" creationId="{1A555B8F-D27D-4309-A393-7ACE2C5E859B}"/>
          </ac:picMkLst>
        </pc:picChg>
      </pc:sldChg>
      <pc:sldChg chg="addSp modSp new">
        <pc:chgData name="Гость" userId="cb2a111a81282928" providerId="Windows Live" clId="Web-{297A79F0-2C4E-48F6-9262-E3500042C118}" dt="2021-10-06T05:00:58.934" v="209" actId="20577"/>
        <pc:sldMkLst>
          <pc:docMk/>
          <pc:sldMk cId="868653693" sldId="259"/>
        </pc:sldMkLst>
        <pc:spChg chg="mod">
          <ac:chgData name="Гость" userId="cb2a111a81282928" providerId="Windows Live" clId="Web-{297A79F0-2C4E-48F6-9262-E3500042C118}" dt="2021-10-06T04:54:47.799" v="129" actId="20577"/>
          <ac:spMkLst>
            <pc:docMk/>
            <pc:sldMk cId="868653693" sldId="259"/>
            <ac:spMk id="2" creationId="{72D7829F-CD92-4375-93A9-B682D07D3926}"/>
          </ac:spMkLst>
        </pc:spChg>
        <pc:spChg chg="mod">
          <ac:chgData name="Гость" userId="cb2a111a81282928" providerId="Windows Live" clId="Web-{297A79F0-2C4E-48F6-9262-E3500042C118}" dt="2021-10-06T05:00:58.934" v="209" actId="20577"/>
          <ac:spMkLst>
            <pc:docMk/>
            <pc:sldMk cId="868653693" sldId="259"/>
            <ac:spMk id="3" creationId="{12C545E0-F03F-410C-B0B4-E8E7244DC360}"/>
          </ac:spMkLst>
        </pc:spChg>
        <pc:picChg chg="add mod">
          <ac:chgData name="Гость" userId="cb2a111a81282928" providerId="Windows Live" clId="Web-{297A79F0-2C4E-48F6-9262-E3500042C118}" dt="2021-10-06T04:55:15.050" v="134" actId="14100"/>
          <ac:picMkLst>
            <pc:docMk/>
            <pc:sldMk cId="868653693" sldId="259"/>
            <ac:picMk id="4" creationId="{2A6B0927-4903-4BED-B042-7ACA425AF595}"/>
          </ac:picMkLst>
        </pc:picChg>
      </pc:sldChg>
      <pc:sldChg chg="addSp delSp modSp new mod setBg">
        <pc:chgData name="Гость" userId="cb2a111a81282928" providerId="Windows Live" clId="Web-{297A79F0-2C4E-48F6-9262-E3500042C118}" dt="2021-10-06T05:00:25.730" v="208"/>
        <pc:sldMkLst>
          <pc:docMk/>
          <pc:sldMk cId="2346855846" sldId="260"/>
        </pc:sldMkLst>
        <pc:spChg chg="mod">
          <ac:chgData name="Гость" userId="cb2a111a81282928" providerId="Windows Live" clId="Web-{297A79F0-2C4E-48F6-9262-E3500042C118}" dt="2021-10-06T05:00:25.730" v="208"/>
          <ac:spMkLst>
            <pc:docMk/>
            <pc:sldMk cId="2346855846" sldId="260"/>
            <ac:spMk id="2" creationId="{4EA3F297-4890-4DAA-8727-0042416AAB8C}"/>
          </ac:spMkLst>
        </pc:spChg>
        <pc:spChg chg="del">
          <ac:chgData name="Гость" userId="cb2a111a81282928" providerId="Windows Live" clId="Web-{297A79F0-2C4E-48F6-9262-E3500042C118}" dt="2021-10-06T04:55:42.472" v="136"/>
          <ac:spMkLst>
            <pc:docMk/>
            <pc:sldMk cId="2346855846" sldId="260"/>
            <ac:spMk id="3" creationId="{3EEACFFF-0086-443E-A999-4A77E2540E74}"/>
          </ac:spMkLst>
        </pc:spChg>
        <pc:spChg chg="add mod">
          <ac:chgData name="Гость" userId="cb2a111a81282928" providerId="Windows Live" clId="Web-{297A79F0-2C4E-48F6-9262-E3500042C118}" dt="2021-10-06T05:00:25.730" v="208"/>
          <ac:spMkLst>
            <pc:docMk/>
            <pc:sldMk cId="2346855846" sldId="260"/>
            <ac:spMk id="8" creationId="{F2F372A5-45D6-450F-B85A-36996DD75069}"/>
          </ac:spMkLst>
        </pc:spChg>
        <pc:spChg chg="add del">
          <ac:chgData name="Гость" userId="cb2a111a81282928" providerId="Windows Live" clId="Web-{297A79F0-2C4E-48F6-9262-E3500042C118}" dt="2021-10-06T05:00:25.730" v="208"/>
          <ac:spMkLst>
            <pc:docMk/>
            <pc:sldMk cId="2346855846" sldId="260"/>
            <ac:spMk id="11" creationId="{3F4C104D-5F30-4811-9376-566B26E4719A}"/>
          </ac:spMkLst>
        </pc:spChg>
        <pc:spChg chg="add del">
          <ac:chgData name="Гость" userId="cb2a111a81282928" providerId="Windows Live" clId="Web-{297A79F0-2C4E-48F6-9262-E3500042C118}" dt="2021-10-06T05:00:25.730" v="208"/>
          <ac:spMkLst>
            <pc:docMk/>
            <pc:sldMk cId="2346855846" sldId="260"/>
            <ac:spMk id="13" creationId="{0815E34B-5D02-4E01-A936-E8E1C0AB6F12}"/>
          </ac:spMkLst>
        </pc:spChg>
        <pc:spChg chg="add del">
          <ac:chgData name="Гость" userId="cb2a111a81282928" providerId="Windows Live" clId="Web-{297A79F0-2C4E-48F6-9262-E3500042C118}" dt="2021-10-06T05:00:25.730" v="208"/>
          <ac:spMkLst>
            <pc:docMk/>
            <pc:sldMk cId="2346855846" sldId="260"/>
            <ac:spMk id="15" creationId="{7DE3414B-B032-4710-A468-D3285E38C5FF}"/>
          </ac:spMkLst>
        </pc:spChg>
        <pc:spChg chg="add">
          <ac:chgData name="Гость" userId="cb2a111a81282928" providerId="Windows Live" clId="Web-{297A79F0-2C4E-48F6-9262-E3500042C118}" dt="2021-10-06T05:00:25.730" v="208"/>
          <ac:spMkLst>
            <pc:docMk/>
            <pc:sldMk cId="2346855846" sldId="260"/>
            <ac:spMk id="20" creationId="{93262980-E907-4930-9E6E-3DC2025CE757}"/>
          </ac:spMkLst>
        </pc:spChg>
        <pc:spChg chg="add">
          <ac:chgData name="Гость" userId="cb2a111a81282928" providerId="Windows Live" clId="Web-{297A79F0-2C4E-48F6-9262-E3500042C118}" dt="2021-10-06T05:00:25.730" v="208"/>
          <ac:spMkLst>
            <pc:docMk/>
            <pc:sldMk cId="2346855846" sldId="260"/>
            <ac:spMk id="22" creationId="{AFD53EBD-B361-45AD-8ABF-9270B20B4AFE}"/>
          </ac:spMkLst>
        </pc:spChg>
        <pc:spChg chg="add">
          <ac:chgData name="Гость" userId="cb2a111a81282928" providerId="Windows Live" clId="Web-{297A79F0-2C4E-48F6-9262-E3500042C118}" dt="2021-10-06T05:00:25.730" v="208"/>
          <ac:spMkLst>
            <pc:docMk/>
            <pc:sldMk cId="2346855846" sldId="260"/>
            <ac:spMk id="24" creationId="{DA1A4CE7-6399-4B37-ACE2-CFC4B4077B51}"/>
          </ac:spMkLst>
        </pc:spChg>
        <pc:picChg chg="add mod ord">
          <ac:chgData name="Гость" userId="cb2a111a81282928" providerId="Windows Live" clId="Web-{297A79F0-2C4E-48F6-9262-E3500042C118}" dt="2021-10-06T05:00:25.730" v="208"/>
          <ac:picMkLst>
            <pc:docMk/>
            <pc:sldMk cId="2346855846" sldId="260"/>
            <ac:picMk id="4" creationId="{502A6227-538A-43CF-B57F-AA01CD2BBC35}"/>
          </ac:picMkLst>
        </pc:picChg>
      </pc:sldChg>
      <pc:sldMasterChg chg="del delSldLayout">
        <pc:chgData name="Гость" userId="cb2a111a81282928" providerId="Windows Live" clId="Web-{297A79F0-2C4E-48F6-9262-E3500042C118}" dt="2021-10-06T04:38:53.321" v="0"/>
        <pc:sldMasterMkLst>
          <pc:docMk/>
          <pc:sldMasterMk cId="3578679039" sldId="2147483768"/>
        </pc:sldMasterMkLst>
        <pc:sldLayoutChg chg="del">
          <pc:chgData name="Гость" userId="cb2a111a81282928" providerId="Windows Live" clId="Web-{297A79F0-2C4E-48F6-9262-E3500042C118}" dt="2021-10-06T04:38:53.321" v="0"/>
          <pc:sldLayoutMkLst>
            <pc:docMk/>
            <pc:sldMasterMk cId="3578679039" sldId="2147483768"/>
            <pc:sldLayoutMk cId="2902604474" sldId="2147483769"/>
          </pc:sldLayoutMkLst>
        </pc:sldLayoutChg>
        <pc:sldLayoutChg chg="del">
          <pc:chgData name="Гость" userId="cb2a111a81282928" providerId="Windows Live" clId="Web-{297A79F0-2C4E-48F6-9262-E3500042C118}" dt="2021-10-06T04:38:53.321" v="0"/>
          <pc:sldLayoutMkLst>
            <pc:docMk/>
            <pc:sldMasterMk cId="3578679039" sldId="2147483768"/>
            <pc:sldLayoutMk cId="2315646006" sldId="2147483770"/>
          </pc:sldLayoutMkLst>
        </pc:sldLayoutChg>
        <pc:sldLayoutChg chg="del">
          <pc:chgData name="Гость" userId="cb2a111a81282928" providerId="Windows Live" clId="Web-{297A79F0-2C4E-48F6-9262-E3500042C118}" dt="2021-10-06T04:38:53.321" v="0"/>
          <pc:sldLayoutMkLst>
            <pc:docMk/>
            <pc:sldMasterMk cId="3578679039" sldId="2147483768"/>
            <pc:sldLayoutMk cId="2601863882" sldId="2147483771"/>
          </pc:sldLayoutMkLst>
        </pc:sldLayoutChg>
        <pc:sldLayoutChg chg="del">
          <pc:chgData name="Гость" userId="cb2a111a81282928" providerId="Windows Live" clId="Web-{297A79F0-2C4E-48F6-9262-E3500042C118}" dt="2021-10-06T04:38:53.321" v="0"/>
          <pc:sldLayoutMkLst>
            <pc:docMk/>
            <pc:sldMasterMk cId="3578679039" sldId="2147483768"/>
            <pc:sldLayoutMk cId="827740685" sldId="2147483772"/>
          </pc:sldLayoutMkLst>
        </pc:sldLayoutChg>
        <pc:sldLayoutChg chg="del">
          <pc:chgData name="Гость" userId="cb2a111a81282928" providerId="Windows Live" clId="Web-{297A79F0-2C4E-48F6-9262-E3500042C118}" dt="2021-10-06T04:38:53.321" v="0"/>
          <pc:sldLayoutMkLst>
            <pc:docMk/>
            <pc:sldMasterMk cId="3578679039" sldId="2147483768"/>
            <pc:sldLayoutMk cId="1795368640" sldId="2147483773"/>
          </pc:sldLayoutMkLst>
        </pc:sldLayoutChg>
        <pc:sldLayoutChg chg="del">
          <pc:chgData name="Гость" userId="cb2a111a81282928" providerId="Windows Live" clId="Web-{297A79F0-2C4E-48F6-9262-E3500042C118}" dt="2021-10-06T04:38:53.321" v="0"/>
          <pc:sldLayoutMkLst>
            <pc:docMk/>
            <pc:sldMasterMk cId="3578679039" sldId="2147483768"/>
            <pc:sldLayoutMk cId="894347015" sldId="2147483774"/>
          </pc:sldLayoutMkLst>
        </pc:sldLayoutChg>
        <pc:sldLayoutChg chg="del">
          <pc:chgData name="Гость" userId="cb2a111a81282928" providerId="Windows Live" clId="Web-{297A79F0-2C4E-48F6-9262-E3500042C118}" dt="2021-10-06T04:38:53.321" v="0"/>
          <pc:sldLayoutMkLst>
            <pc:docMk/>
            <pc:sldMasterMk cId="3578679039" sldId="2147483768"/>
            <pc:sldLayoutMk cId="2550571898" sldId="2147483775"/>
          </pc:sldLayoutMkLst>
        </pc:sldLayoutChg>
        <pc:sldLayoutChg chg="del">
          <pc:chgData name="Гость" userId="cb2a111a81282928" providerId="Windows Live" clId="Web-{297A79F0-2C4E-48F6-9262-E3500042C118}" dt="2021-10-06T04:38:53.321" v="0"/>
          <pc:sldLayoutMkLst>
            <pc:docMk/>
            <pc:sldMasterMk cId="3578679039" sldId="2147483768"/>
            <pc:sldLayoutMk cId="47608582" sldId="2147483776"/>
          </pc:sldLayoutMkLst>
        </pc:sldLayoutChg>
        <pc:sldLayoutChg chg="del">
          <pc:chgData name="Гость" userId="cb2a111a81282928" providerId="Windows Live" clId="Web-{297A79F0-2C4E-48F6-9262-E3500042C118}" dt="2021-10-06T04:38:53.321" v="0"/>
          <pc:sldLayoutMkLst>
            <pc:docMk/>
            <pc:sldMasterMk cId="3578679039" sldId="2147483768"/>
            <pc:sldLayoutMk cId="779360461" sldId="2147483777"/>
          </pc:sldLayoutMkLst>
        </pc:sldLayoutChg>
        <pc:sldLayoutChg chg="del">
          <pc:chgData name="Гость" userId="cb2a111a81282928" providerId="Windows Live" clId="Web-{297A79F0-2C4E-48F6-9262-E3500042C118}" dt="2021-10-06T04:38:53.321" v="0"/>
          <pc:sldLayoutMkLst>
            <pc:docMk/>
            <pc:sldMasterMk cId="3578679039" sldId="2147483768"/>
            <pc:sldLayoutMk cId="1025625922" sldId="2147483778"/>
          </pc:sldLayoutMkLst>
        </pc:sldLayoutChg>
        <pc:sldLayoutChg chg="del">
          <pc:chgData name="Гость" userId="cb2a111a81282928" providerId="Windows Live" clId="Web-{297A79F0-2C4E-48F6-9262-E3500042C118}" dt="2021-10-06T04:38:53.321" v="0"/>
          <pc:sldLayoutMkLst>
            <pc:docMk/>
            <pc:sldMasterMk cId="3578679039" sldId="2147483768"/>
            <pc:sldLayoutMk cId="2089419347" sldId="2147483779"/>
          </pc:sldLayoutMkLst>
        </pc:sldLayoutChg>
        <pc:sldLayoutChg chg="del">
          <pc:chgData name="Гость" userId="cb2a111a81282928" providerId="Windows Live" clId="Web-{297A79F0-2C4E-48F6-9262-E3500042C118}" dt="2021-10-06T04:38:53.321" v="0"/>
          <pc:sldLayoutMkLst>
            <pc:docMk/>
            <pc:sldMasterMk cId="3578679039" sldId="2147483768"/>
            <pc:sldLayoutMk cId="2510900073" sldId="2147483780"/>
          </pc:sldLayoutMkLst>
        </pc:sldLayoutChg>
        <pc:sldLayoutChg chg="del">
          <pc:chgData name="Гость" userId="cb2a111a81282928" providerId="Windows Live" clId="Web-{297A79F0-2C4E-48F6-9262-E3500042C118}" dt="2021-10-06T04:38:53.321" v="0"/>
          <pc:sldLayoutMkLst>
            <pc:docMk/>
            <pc:sldMasterMk cId="3578679039" sldId="2147483768"/>
            <pc:sldLayoutMk cId="1573203413" sldId="2147483781"/>
          </pc:sldLayoutMkLst>
        </pc:sldLayoutChg>
        <pc:sldLayoutChg chg="del">
          <pc:chgData name="Гость" userId="cb2a111a81282928" providerId="Windows Live" clId="Web-{297A79F0-2C4E-48F6-9262-E3500042C118}" dt="2021-10-06T04:38:53.321" v="0"/>
          <pc:sldLayoutMkLst>
            <pc:docMk/>
            <pc:sldMasterMk cId="3578679039" sldId="2147483768"/>
            <pc:sldLayoutMk cId="46832835" sldId="2147483782"/>
          </pc:sldLayoutMkLst>
        </pc:sldLayoutChg>
        <pc:sldLayoutChg chg="del">
          <pc:chgData name="Гость" userId="cb2a111a81282928" providerId="Windows Live" clId="Web-{297A79F0-2C4E-48F6-9262-E3500042C118}" dt="2021-10-06T04:38:53.321" v="0"/>
          <pc:sldLayoutMkLst>
            <pc:docMk/>
            <pc:sldMasterMk cId="3578679039" sldId="2147483768"/>
            <pc:sldLayoutMk cId="3736503560" sldId="2147483783"/>
          </pc:sldLayoutMkLst>
        </pc:sldLayoutChg>
        <pc:sldLayoutChg chg="del">
          <pc:chgData name="Гость" userId="cb2a111a81282928" providerId="Windows Live" clId="Web-{297A79F0-2C4E-48F6-9262-E3500042C118}" dt="2021-10-06T04:38:53.321" v="0"/>
          <pc:sldLayoutMkLst>
            <pc:docMk/>
            <pc:sldMasterMk cId="3578679039" sldId="2147483768"/>
            <pc:sldLayoutMk cId="4229633169" sldId="2147483784"/>
          </pc:sldLayoutMkLst>
        </pc:sldLayoutChg>
        <pc:sldLayoutChg chg="del">
          <pc:chgData name="Гость" userId="cb2a111a81282928" providerId="Windows Live" clId="Web-{297A79F0-2C4E-48F6-9262-E3500042C118}" dt="2021-10-06T04:38:53.321" v="0"/>
          <pc:sldLayoutMkLst>
            <pc:docMk/>
            <pc:sldMasterMk cId="3578679039" sldId="2147483768"/>
            <pc:sldLayoutMk cId="3356170332" sldId="2147483785"/>
          </pc:sldLayoutMkLst>
        </pc:sldLayoutChg>
      </pc:sldMasterChg>
      <pc:sldMasterChg chg="add del addSldLayout delSldLayout modSldLayout">
        <pc:chgData name="Гость" userId="cb2a111a81282928" providerId="Windows Live" clId="Web-{297A79F0-2C4E-48F6-9262-E3500042C118}" dt="2021-10-06T04:39:04.399" v="1"/>
        <pc:sldMasterMkLst>
          <pc:docMk/>
          <pc:sldMasterMk cId="3943071886" sldId="2147483786"/>
        </pc:sldMasterMkLst>
        <pc:sldLayoutChg chg="add del mod replId">
          <pc:chgData name="Гость" userId="cb2a111a81282928" providerId="Windows Live" clId="Web-{297A79F0-2C4E-48F6-9262-E3500042C118}" dt="2021-10-06T04:39:04.399" v="1"/>
          <pc:sldLayoutMkLst>
            <pc:docMk/>
            <pc:sldMasterMk cId="3943071886" sldId="2147483786"/>
            <pc:sldLayoutMk cId="2260824473" sldId="2147483787"/>
          </pc:sldLayoutMkLst>
        </pc:sldLayoutChg>
        <pc:sldLayoutChg chg="add del mod replId">
          <pc:chgData name="Гость" userId="cb2a111a81282928" providerId="Windows Live" clId="Web-{297A79F0-2C4E-48F6-9262-E3500042C118}" dt="2021-10-06T04:39:04.399" v="1"/>
          <pc:sldLayoutMkLst>
            <pc:docMk/>
            <pc:sldMasterMk cId="3943071886" sldId="2147483786"/>
            <pc:sldLayoutMk cId="3938783993" sldId="2147483788"/>
          </pc:sldLayoutMkLst>
        </pc:sldLayoutChg>
        <pc:sldLayoutChg chg="add del mod replId">
          <pc:chgData name="Гость" userId="cb2a111a81282928" providerId="Windows Live" clId="Web-{297A79F0-2C4E-48F6-9262-E3500042C118}" dt="2021-10-06T04:39:04.399" v="1"/>
          <pc:sldLayoutMkLst>
            <pc:docMk/>
            <pc:sldMasterMk cId="3943071886" sldId="2147483786"/>
            <pc:sldLayoutMk cId="3214249331" sldId="2147483789"/>
          </pc:sldLayoutMkLst>
        </pc:sldLayoutChg>
        <pc:sldLayoutChg chg="add del mod replId">
          <pc:chgData name="Гость" userId="cb2a111a81282928" providerId="Windows Live" clId="Web-{297A79F0-2C4E-48F6-9262-E3500042C118}" dt="2021-10-06T04:39:04.399" v="1"/>
          <pc:sldLayoutMkLst>
            <pc:docMk/>
            <pc:sldMasterMk cId="3943071886" sldId="2147483786"/>
            <pc:sldLayoutMk cId="2223944293" sldId="2147483790"/>
          </pc:sldLayoutMkLst>
        </pc:sldLayoutChg>
        <pc:sldLayoutChg chg="add del mod replId">
          <pc:chgData name="Гость" userId="cb2a111a81282928" providerId="Windows Live" clId="Web-{297A79F0-2C4E-48F6-9262-E3500042C118}" dt="2021-10-06T04:39:04.399" v="1"/>
          <pc:sldLayoutMkLst>
            <pc:docMk/>
            <pc:sldMasterMk cId="3943071886" sldId="2147483786"/>
            <pc:sldLayoutMk cId="1625889529" sldId="2147483791"/>
          </pc:sldLayoutMkLst>
        </pc:sldLayoutChg>
        <pc:sldLayoutChg chg="add del mod replId">
          <pc:chgData name="Гость" userId="cb2a111a81282928" providerId="Windows Live" clId="Web-{297A79F0-2C4E-48F6-9262-E3500042C118}" dt="2021-10-06T04:39:04.399" v="1"/>
          <pc:sldLayoutMkLst>
            <pc:docMk/>
            <pc:sldMasterMk cId="3943071886" sldId="2147483786"/>
            <pc:sldLayoutMk cId="189660293" sldId="2147483792"/>
          </pc:sldLayoutMkLst>
        </pc:sldLayoutChg>
        <pc:sldLayoutChg chg="add del mod replId">
          <pc:chgData name="Гость" userId="cb2a111a81282928" providerId="Windows Live" clId="Web-{297A79F0-2C4E-48F6-9262-E3500042C118}" dt="2021-10-06T04:39:04.399" v="1"/>
          <pc:sldLayoutMkLst>
            <pc:docMk/>
            <pc:sldMasterMk cId="3943071886" sldId="2147483786"/>
            <pc:sldLayoutMk cId="3538882547" sldId="2147483793"/>
          </pc:sldLayoutMkLst>
        </pc:sldLayoutChg>
        <pc:sldLayoutChg chg="add del mod replId">
          <pc:chgData name="Гость" userId="cb2a111a81282928" providerId="Windows Live" clId="Web-{297A79F0-2C4E-48F6-9262-E3500042C118}" dt="2021-10-06T04:39:04.399" v="1"/>
          <pc:sldLayoutMkLst>
            <pc:docMk/>
            <pc:sldMasterMk cId="3943071886" sldId="2147483786"/>
            <pc:sldLayoutMk cId="3032716009" sldId="2147483794"/>
          </pc:sldLayoutMkLst>
        </pc:sldLayoutChg>
        <pc:sldLayoutChg chg="add del mod replId">
          <pc:chgData name="Гость" userId="cb2a111a81282928" providerId="Windows Live" clId="Web-{297A79F0-2C4E-48F6-9262-E3500042C118}" dt="2021-10-06T04:39:04.399" v="1"/>
          <pc:sldLayoutMkLst>
            <pc:docMk/>
            <pc:sldMasterMk cId="3943071886" sldId="2147483786"/>
            <pc:sldLayoutMk cId="457392067" sldId="2147483795"/>
          </pc:sldLayoutMkLst>
        </pc:sldLayoutChg>
        <pc:sldLayoutChg chg="add del mod replId">
          <pc:chgData name="Гость" userId="cb2a111a81282928" providerId="Windows Live" clId="Web-{297A79F0-2C4E-48F6-9262-E3500042C118}" dt="2021-10-06T04:39:04.399" v="1"/>
          <pc:sldLayoutMkLst>
            <pc:docMk/>
            <pc:sldMasterMk cId="3943071886" sldId="2147483786"/>
            <pc:sldLayoutMk cId="2134872925" sldId="2147483796"/>
          </pc:sldLayoutMkLst>
        </pc:sldLayoutChg>
        <pc:sldLayoutChg chg="add del mod replId">
          <pc:chgData name="Гость" userId="cb2a111a81282928" providerId="Windows Live" clId="Web-{297A79F0-2C4E-48F6-9262-E3500042C118}" dt="2021-10-06T04:39:04.399" v="1"/>
          <pc:sldLayoutMkLst>
            <pc:docMk/>
            <pc:sldMasterMk cId="3943071886" sldId="2147483786"/>
            <pc:sldLayoutMk cId="3898389150" sldId="2147483797"/>
          </pc:sldLayoutMkLst>
        </pc:sldLayoutChg>
      </pc:sldMasterChg>
      <pc:sldMasterChg chg="add addSldLayout modSldLayout">
        <pc:chgData name="Гость" userId="cb2a111a81282928" providerId="Windows Live" clId="Web-{297A79F0-2C4E-48F6-9262-E3500042C118}" dt="2021-10-06T04:39:04.399" v="1"/>
        <pc:sldMasterMkLst>
          <pc:docMk/>
          <pc:sldMasterMk cId="2235786433" sldId="2147483798"/>
        </pc:sldMasterMkLst>
        <pc:sldLayoutChg chg="add mod replId">
          <pc:chgData name="Гость" userId="cb2a111a81282928" providerId="Windows Live" clId="Web-{297A79F0-2C4E-48F6-9262-E3500042C118}" dt="2021-10-06T04:39:04.399" v="1"/>
          <pc:sldLayoutMkLst>
            <pc:docMk/>
            <pc:sldMasterMk cId="2235786433" sldId="2147483798"/>
            <pc:sldLayoutMk cId="2243154688" sldId="2147483799"/>
          </pc:sldLayoutMkLst>
        </pc:sldLayoutChg>
        <pc:sldLayoutChg chg="add mod replId">
          <pc:chgData name="Гость" userId="cb2a111a81282928" providerId="Windows Live" clId="Web-{297A79F0-2C4E-48F6-9262-E3500042C118}" dt="2021-10-06T04:39:04.399" v="1"/>
          <pc:sldLayoutMkLst>
            <pc:docMk/>
            <pc:sldMasterMk cId="2235786433" sldId="2147483798"/>
            <pc:sldLayoutMk cId="4119161987" sldId="2147483800"/>
          </pc:sldLayoutMkLst>
        </pc:sldLayoutChg>
        <pc:sldLayoutChg chg="add mod replId">
          <pc:chgData name="Гость" userId="cb2a111a81282928" providerId="Windows Live" clId="Web-{297A79F0-2C4E-48F6-9262-E3500042C118}" dt="2021-10-06T04:39:04.399" v="1"/>
          <pc:sldLayoutMkLst>
            <pc:docMk/>
            <pc:sldMasterMk cId="2235786433" sldId="2147483798"/>
            <pc:sldLayoutMk cId="3043466753" sldId="2147483801"/>
          </pc:sldLayoutMkLst>
        </pc:sldLayoutChg>
        <pc:sldLayoutChg chg="add mod replId">
          <pc:chgData name="Гость" userId="cb2a111a81282928" providerId="Windows Live" clId="Web-{297A79F0-2C4E-48F6-9262-E3500042C118}" dt="2021-10-06T04:39:04.399" v="1"/>
          <pc:sldLayoutMkLst>
            <pc:docMk/>
            <pc:sldMasterMk cId="2235786433" sldId="2147483798"/>
            <pc:sldLayoutMk cId="4047315783" sldId="2147483802"/>
          </pc:sldLayoutMkLst>
        </pc:sldLayoutChg>
        <pc:sldLayoutChg chg="add mod replId">
          <pc:chgData name="Гость" userId="cb2a111a81282928" providerId="Windows Live" clId="Web-{297A79F0-2C4E-48F6-9262-E3500042C118}" dt="2021-10-06T04:39:04.399" v="1"/>
          <pc:sldLayoutMkLst>
            <pc:docMk/>
            <pc:sldMasterMk cId="2235786433" sldId="2147483798"/>
            <pc:sldLayoutMk cId="3055337164" sldId="2147483803"/>
          </pc:sldLayoutMkLst>
        </pc:sldLayoutChg>
        <pc:sldLayoutChg chg="add mod replId">
          <pc:chgData name="Гость" userId="cb2a111a81282928" providerId="Windows Live" clId="Web-{297A79F0-2C4E-48F6-9262-E3500042C118}" dt="2021-10-06T04:39:04.399" v="1"/>
          <pc:sldLayoutMkLst>
            <pc:docMk/>
            <pc:sldMasterMk cId="2235786433" sldId="2147483798"/>
            <pc:sldLayoutMk cId="2124338007" sldId="2147483804"/>
          </pc:sldLayoutMkLst>
        </pc:sldLayoutChg>
        <pc:sldLayoutChg chg="add mod replId">
          <pc:chgData name="Гость" userId="cb2a111a81282928" providerId="Windows Live" clId="Web-{297A79F0-2C4E-48F6-9262-E3500042C118}" dt="2021-10-06T04:39:04.399" v="1"/>
          <pc:sldLayoutMkLst>
            <pc:docMk/>
            <pc:sldMasterMk cId="2235786433" sldId="2147483798"/>
            <pc:sldLayoutMk cId="3493215460" sldId="2147483805"/>
          </pc:sldLayoutMkLst>
        </pc:sldLayoutChg>
        <pc:sldLayoutChg chg="add mod replId">
          <pc:chgData name="Гость" userId="cb2a111a81282928" providerId="Windows Live" clId="Web-{297A79F0-2C4E-48F6-9262-E3500042C118}" dt="2021-10-06T04:39:04.399" v="1"/>
          <pc:sldLayoutMkLst>
            <pc:docMk/>
            <pc:sldMasterMk cId="2235786433" sldId="2147483798"/>
            <pc:sldLayoutMk cId="950663515" sldId="2147483806"/>
          </pc:sldLayoutMkLst>
        </pc:sldLayoutChg>
        <pc:sldLayoutChg chg="add mod replId">
          <pc:chgData name="Гость" userId="cb2a111a81282928" providerId="Windows Live" clId="Web-{297A79F0-2C4E-48F6-9262-E3500042C118}" dt="2021-10-06T04:39:04.399" v="1"/>
          <pc:sldLayoutMkLst>
            <pc:docMk/>
            <pc:sldMasterMk cId="2235786433" sldId="2147483798"/>
            <pc:sldLayoutMk cId="2871593196" sldId="2147483807"/>
          </pc:sldLayoutMkLst>
        </pc:sldLayoutChg>
        <pc:sldLayoutChg chg="add mod replId">
          <pc:chgData name="Гость" userId="cb2a111a81282928" providerId="Windows Live" clId="Web-{297A79F0-2C4E-48F6-9262-E3500042C118}" dt="2021-10-06T04:39:04.399" v="1"/>
          <pc:sldLayoutMkLst>
            <pc:docMk/>
            <pc:sldMasterMk cId="2235786433" sldId="2147483798"/>
            <pc:sldLayoutMk cId="1215778246" sldId="2147483808"/>
          </pc:sldLayoutMkLst>
        </pc:sldLayoutChg>
        <pc:sldLayoutChg chg="add mod replId">
          <pc:chgData name="Гость" userId="cb2a111a81282928" providerId="Windows Live" clId="Web-{297A79F0-2C4E-48F6-9262-E3500042C118}" dt="2021-10-06T04:39:04.399" v="1"/>
          <pc:sldLayoutMkLst>
            <pc:docMk/>
            <pc:sldMasterMk cId="2235786433" sldId="2147483798"/>
            <pc:sldLayoutMk cId="3174857644" sldId="2147483809"/>
          </pc:sldLayoutMkLst>
        </pc:sldLayoutChg>
        <pc:sldLayoutChg chg="add mod replId">
          <pc:chgData name="Гость" userId="cb2a111a81282928" providerId="Windows Live" clId="Web-{297A79F0-2C4E-48F6-9262-E3500042C118}" dt="2021-10-06T04:39:04.399" v="1"/>
          <pc:sldLayoutMkLst>
            <pc:docMk/>
            <pc:sldMasterMk cId="2235786433" sldId="2147483798"/>
            <pc:sldLayoutMk cId="2438481257" sldId="2147483810"/>
          </pc:sldLayoutMkLst>
        </pc:sldLayoutChg>
        <pc:sldLayoutChg chg="add mod replId">
          <pc:chgData name="Гость" userId="cb2a111a81282928" providerId="Windows Live" clId="Web-{297A79F0-2C4E-48F6-9262-E3500042C118}" dt="2021-10-06T04:39:04.399" v="1"/>
          <pc:sldLayoutMkLst>
            <pc:docMk/>
            <pc:sldMasterMk cId="2235786433" sldId="2147483798"/>
            <pc:sldLayoutMk cId="3247115582" sldId="2147483811"/>
          </pc:sldLayoutMkLst>
        </pc:sldLayoutChg>
        <pc:sldLayoutChg chg="add mod replId">
          <pc:chgData name="Гость" userId="cb2a111a81282928" providerId="Windows Live" clId="Web-{297A79F0-2C4E-48F6-9262-E3500042C118}" dt="2021-10-06T04:39:04.399" v="1"/>
          <pc:sldLayoutMkLst>
            <pc:docMk/>
            <pc:sldMasterMk cId="2235786433" sldId="2147483798"/>
            <pc:sldLayoutMk cId="4242825263" sldId="2147483812"/>
          </pc:sldLayoutMkLst>
        </pc:sldLayoutChg>
        <pc:sldLayoutChg chg="add mod replId">
          <pc:chgData name="Гость" userId="cb2a111a81282928" providerId="Windows Live" clId="Web-{297A79F0-2C4E-48F6-9262-E3500042C118}" dt="2021-10-06T04:39:04.399" v="1"/>
          <pc:sldLayoutMkLst>
            <pc:docMk/>
            <pc:sldMasterMk cId="2235786433" sldId="2147483798"/>
            <pc:sldLayoutMk cId="620822696" sldId="2147483813"/>
          </pc:sldLayoutMkLst>
        </pc:sldLayoutChg>
        <pc:sldLayoutChg chg="add mod replId">
          <pc:chgData name="Гость" userId="cb2a111a81282928" providerId="Windows Live" clId="Web-{297A79F0-2C4E-48F6-9262-E3500042C118}" dt="2021-10-06T04:39:04.399" v="1"/>
          <pc:sldLayoutMkLst>
            <pc:docMk/>
            <pc:sldMasterMk cId="2235786433" sldId="2147483798"/>
            <pc:sldLayoutMk cId="2123193030" sldId="2147483814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154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778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4857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81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71155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8252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8226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193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161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466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315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337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3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215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663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59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786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13" r:id="rId15"/>
    <p:sldLayoutId id="214748381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8427" y="844510"/>
            <a:ext cx="4371754" cy="1171881"/>
          </a:xfrm>
        </p:spPr>
        <p:txBody>
          <a:bodyPr>
            <a:normAutofit fontScale="90000"/>
          </a:bodyPr>
          <a:lstStyle/>
          <a:p>
            <a:pPr algn="ctr">
              <a:lnSpc>
                <a:spcPct val="90000"/>
              </a:lnSpc>
            </a:pPr>
            <a:r>
              <a:rPr lang="ru-RU" sz="3000" b="1" dirty="0">
                <a:latin typeface="Arial Black"/>
                <a:ea typeface="+mj-lt"/>
                <a:cs typeface="+mj-lt"/>
              </a:rPr>
              <a:t>Дмитрий </a:t>
            </a:r>
            <a:r>
              <a:rPr lang="ru-RU" sz="3000" b="1" dirty="0" err="1">
                <a:latin typeface="Arial Black"/>
                <a:ea typeface="+mj-lt"/>
                <a:cs typeface="+mj-lt"/>
              </a:rPr>
              <a:t>Наркисович</a:t>
            </a:r>
            <a:r>
              <a:rPr lang="ru-RU" sz="3000" b="1" dirty="0">
                <a:latin typeface="Arial Black"/>
                <a:ea typeface="+mj-lt"/>
                <a:cs typeface="+mj-lt"/>
              </a:rPr>
              <a:t> Мамин-Сибиряк</a:t>
            </a:r>
            <a:r>
              <a:rPr lang="ru-RU" sz="2100" b="1" dirty="0">
                <a:latin typeface="Arial Black"/>
                <a:ea typeface="+mj-lt"/>
                <a:cs typeface="+mj-lt"/>
              </a:rPr>
              <a:t> </a:t>
            </a:r>
            <a:br>
              <a:rPr lang="ru-RU" sz="2100" b="1" dirty="0">
                <a:latin typeface="Arial Black"/>
                <a:ea typeface="+mj-lt"/>
                <a:cs typeface="+mj-lt"/>
              </a:rPr>
            </a:br>
            <a:r>
              <a:rPr lang="ru-RU" sz="2100" b="1" dirty="0">
                <a:latin typeface="Arial Black"/>
                <a:ea typeface="+mj-lt"/>
                <a:cs typeface="+mj-lt"/>
              </a:rPr>
              <a:t>(25.10.1852 — 2.11.1912)</a:t>
            </a:r>
            <a:endParaRPr lang="ru-RU" sz="2100" b="1" dirty="0">
              <a:latin typeface="Arial Black"/>
              <a:cs typeface="Calibri Light" panose="020F0302020204030204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98690" y="2059955"/>
            <a:ext cx="4060939" cy="4404718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90000"/>
              </a:lnSpc>
            </a:pPr>
            <a:r>
              <a:rPr lang="ru-RU" b="1" dirty="0">
                <a:ea typeface="+mn-lt"/>
                <a:cs typeface="+mn-lt"/>
              </a:rPr>
              <a:t>Русский писатель, драматург.</a:t>
            </a:r>
            <a:br>
              <a:rPr lang="ru-RU" b="1" dirty="0">
                <a:ea typeface="+mn-lt"/>
                <a:cs typeface="+mn-lt"/>
              </a:rPr>
            </a:br>
            <a:r>
              <a:rPr lang="ru-RU" b="1" dirty="0" smtClean="0">
                <a:ea typeface="+mn-lt"/>
                <a:cs typeface="+mn-lt"/>
              </a:rPr>
              <a:t>Родился</a:t>
            </a:r>
            <a:r>
              <a:rPr lang="ru-RU" b="1" dirty="0">
                <a:ea typeface="+mn-lt"/>
                <a:cs typeface="+mn-lt"/>
              </a:rPr>
              <a:t> на Урале в посёлке Висим в семье заводского священника. Д. Н. Мамин-Сибиряк принадлежит к писателям, чьи жизнь и творчество особенно тесно связаны с родным краем. В широком смысле это был весь Урал, верным и любящим сыном которого он был до последних дней своей жизни. Есть на Урале места, самые любимые и близкие сердцу писателя. Именно им посвятил он свои лучшие, задушевные произведения.</a:t>
            </a:r>
            <a:endParaRPr lang="ru-RU" b="1" dirty="0">
              <a:cs typeface="Calibri" panose="020F0502020204030204"/>
            </a:endParaRPr>
          </a:p>
        </p:txBody>
      </p:sp>
      <p:pic>
        <p:nvPicPr>
          <p:cNvPr id="5" name="Рисунок 5" descr="Изображение выглядит как мужчина, человек, внутренний, костюм&#10;&#10;Автоматически созданное описание">
            <a:extLst>
              <a:ext uri="{FF2B5EF4-FFF2-40B4-BE49-F238E27FC236}">
                <a16:creationId xmlns:a16="http://schemas.microsoft.com/office/drawing/2014/main" xmlns="" id="{A9CD3F91-9023-4E40-B371-3FAC72826C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1380" b="-2"/>
          <a:stretch/>
        </p:blipFill>
        <p:spPr>
          <a:xfrm>
            <a:off x="6095998" y="-20965"/>
            <a:ext cx="6096002" cy="6878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1F4DA1F-B794-45C6-AAF8-7E177DAC64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67319" y="2514600"/>
            <a:ext cx="9637293" cy="1972018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latin typeface="Arial Black"/>
              </a:rPr>
              <a:t>О чем писал Мамин-Сибиряк</a:t>
            </a:r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DCB38E26-FE76-4A7F-A093-490A24EEC6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687142"/>
            <a:ext cx="8915399" cy="1717835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ea typeface="+mn-lt"/>
                <a:cs typeface="+mn-lt"/>
              </a:rPr>
              <a:t>Писал об уральской природе, укладе жизни и быта на заводах. Его произведениям свойственен реализм, в них отображается судьба и дух русского народа. А также стал автором великолепных детских произведений, знакомых каждому ребенку.</a:t>
            </a:r>
            <a:endParaRPr lang="ru-RU" b="1" dirty="0"/>
          </a:p>
        </p:txBody>
      </p:sp>
      <p:pic>
        <p:nvPicPr>
          <p:cNvPr id="5" name="Рисунок 5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xmlns="" id="{0ACE2BE8-7E8B-46C4-A5B6-D7F7F1FDC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0463" y="209550"/>
            <a:ext cx="2354680" cy="3541294"/>
          </a:xfrm>
          <a:prstGeom prst="rect">
            <a:avLst/>
          </a:prstGeom>
        </p:spPr>
      </p:pic>
      <p:pic>
        <p:nvPicPr>
          <p:cNvPr id="6" name="Рисунок 6">
            <a:extLst>
              <a:ext uri="{FF2B5EF4-FFF2-40B4-BE49-F238E27FC236}">
                <a16:creationId xmlns:a16="http://schemas.microsoft.com/office/drawing/2014/main" xmlns="" id="{D63BBD1C-4B0A-437C-9D01-2DE86A212C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8408" y="212057"/>
            <a:ext cx="2356184" cy="3536281"/>
          </a:xfrm>
          <a:prstGeom prst="rect">
            <a:avLst/>
          </a:prstGeom>
        </p:spPr>
      </p:pic>
      <p:pic>
        <p:nvPicPr>
          <p:cNvPr id="8" name="Рисунок 8">
            <a:extLst>
              <a:ext uri="{FF2B5EF4-FFF2-40B4-BE49-F238E27FC236}">
                <a16:creationId xmlns:a16="http://schemas.microsoft.com/office/drawing/2014/main" xmlns="" id="{BA579B7B-C3C1-43A1-AFB8-7459160989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56032" y="177538"/>
            <a:ext cx="2743200" cy="3555187"/>
          </a:xfrm>
          <a:prstGeom prst="rect">
            <a:avLst/>
          </a:prstGeom>
        </p:spPr>
      </p:pic>
      <p:pic>
        <p:nvPicPr>
          <p:cNvPr id="9" name="Рисунок 9" descr="Изображение выглядит как карта&#10;&#10;Автоматически созданное описание">
            <a:extLst>
              <a:ext uri="{FF2B5EF4-FFF2-40B4-BE49-F238E27FC236}">
                <a16:creationId xmlns:a16="http://schemas.microsoft.com/office/drawing/2014/main" xmlns="" id="{91A59A61-BBFB-4647-870D-8C21F1D965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7108" y="187243"/>
            <a:ext cx="2955757" cy="3545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988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11B5F9F-40AA-48DB-BBAD-402872768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503" y="624110"/>
            <a:ext cx="6034135" cy="1280890"/>
          </a:xfrm>
        </p:spPr>
        <p:txBody>
          <a:bodyPr/>
          <a:lstStyle/>
          <a:p>
            <a:pPr algn="r"/>
            <a:r>
              <a:rPr lang="ru-RU" dirty="0">
                <a:latin typeface="Arial Black"/>
              </a:rPr>
              <a:t>"</a:t>
            </a:r>
            <a:r>
              <a:rPr lang="ru-RU" dirty="0" err="1">
                <a:latin typeface="Arial Black"/>
              </a:rPr>
              <a:t>Алёнушкины</a:t>
            </a:r>
            <a:r>
              <a:rPr lang="ru-RU" dirty="0">
                <a:latin typeface="Arial Black"/>
              </a:rPr>
              <a:t> сказки"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9D9C5C4-9FBF-4A50-B416-F60FF8BD20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7159" y="1542048"/>
            <a:ext cx="6178216" cy="502088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ru-RU" b="1" dirty="0" err="1">
                <a:ea typeface="+mn-lt"/>
                <a:cs typeface="+mn-lt"/>
              </a:rPr>
              <a:t>Алёнушкины</a:t>
            </a:r>
            <a:r>
              <a:rPr lang="ru-RU" b="1" dirty="0">
                <a:ea typeface="+mn-lt"/>
                <a:cs typeface="+mn-lt"/>
              </a:rPr>
              <a:t> сказки — сборник рассказов, которые Мамин-Сибиряк сочинял для своей дочери Алёны. </a:t>
            </a:r>
            <a:endParaRPr lang="ru-RU" b="1">
              <a:ea typeface="+mn-lt"/>
              <a:cs typeface="+mn-lt"/>
            </a:endParaRPr>
          </a:p>
          <a:p>
            <a:pPr marL="0" indent="0" algn="just">
              <a:buNone/>
            </a:pPr>
            <a:r>
              <a:rPr lang="ru-RU" b="1" dirty="0">
                <a:ea typeface="+mn-lt"/>
                <a:cs typeface="+mn-lt"/>
              </a:rPr>
              <a:t>Из всех своих книг Мамин-Сибиряк особенно дорожил «</a:t>
            </a:r>
            <a:r>
              <a:rPr lang="ru-RU" b="1" dirty="0" err="1">
                <a:ea typeface="+mn-lt"/>
                <a:cs typeface="+mn-lt"/>
              </a:rPr>
              <a:t>Алёнушкиными</a:t>
            </a:r>
            <a:r>
              <a:rPr lang="ru-RU" b="1" dirty="0">
                <a:ea typeface="+mn-lt"/>
                <a:cs typeface="+mn-lt"/>
              </a:rPr>
              <a:t> сказками». Он говорил: «Это моя любимая книжка – её писала сама любовь, и поэтому она переживёт всё остальное». </a:t>
            </a:r>
            <a:endParaRPr lang="ru-RU" b="1">
              <a:ea typeface="+mn-lt"/>
              <a:cs typeface="+mn-lt"/>
            </a:endParaRPr>
          </a:p>
          <a:p>
            <a:pPr marL="0" indent="0" algn="just">
              <a:buNone/>
            </a:pPr>
            <a:r>
              <a:rPr lang="ru-RU" b="1" dirty="0">
                <a:ea typeface="+mn-lt"/>
                <a:cs typeface="+mn-lt"/>
              </a:rPr>
              <a:t>В этих сказках писатель рисовал яркие образы животного мира, используя персонажей, характерных для народных сказок: медведей, волков, зайцев. Об одних героях он отзывался с уважением, над другими посмеивался или осуждал. Мамин-Сибиряк показывал важность трудолюбия, скромности и стойкости, помогающей преодолеть все жизненные неурядицы. </a:t>
            </a:r>
            <a:endParaRPr lang="ru-RU" b="1"/>
          </a:p>
        </p:txBody>
      </p:sp>
      <p:pic>
        <p:nvPicPr>
          <p:cNvPr id="4" name="Рисунок 4" descr="Изображение выглядит как текст, книга, трава, другой&#10;&#10;Автоматически созданное описание">
            <a:extLst>
              <a:ext uri="{FF2B5EF4-FFF2-40B4-BE49-F238E27FC236}">
                <a16:creationId xmlns:a16="http://schemas.microsoft.com/office/drawing/2014/main" xmlns="" id="{1A555B8F-D27D-4309-A393-7ACE2C5E85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216" y="276727"/>
            <a:ext cx="4808621" cy="6404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42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2D7829F-CD92-4375-93A9-B682D07D3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1504" y="624110"/>
            <a:ext cx="5913818" cy="1280890"/>
          </a:xfrm>
        </p:spPr>
        <p:txBody>
          <a:bodyPr>
            <a:noAutofit/>
          </a:bodyPr>
          <a:lstStyle/>
          <a:p>
            <a:pPr algn="r"/>
            <a:r>
              <a:rPr lang="ru-RU" sz="2600" b="1" dirty="0">
                <a:latin typeface="Arial Black"/>
                <a:ea typeface="+mj-lt"/>
                <a:cs typeface="+mj-lt"/>
              </a:rPr>
              <a:t>"Сказка про храброго Зайца - длинные уши, косые глаза, короткий хвост"</a:t>
            </a:r>
            <a:endParaRPr lang="ru-RU" sz="2600" dirty="0">
              <a:latin typeface="Arial Black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2C545E0-F03F-410C-B0B4-E8E7244DC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7106" y="2705100"/>
            <a:ext cx="6168190" cy="377762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ru-RU" b="1" dirty="0">
                <a:ea typeface="+mn-lt"/>
                <a:cs typeface="+mn-lt"/>
              </a:rPr>
              <a:t>Одной из сказок, вошедшей в сборник «</a:t>
            </a:r>
            <a:r>
              <a:rPr lang="ru-RU" b="1" err="1">
                <a:ea typeface="+mn-lt"/>
                <a:cs typeface="+mn-lt"/>
              </a:rPr>
              <a:t>Алёнушкины</a:t>
            </a:r>
            <a:r>
              <a:rPr lang="ru-RU" b="1" dirty="0">
                <a:ea typeface="+mn-lt"/>
                <a:cs typeface="+mn-lt"/>
              </a:rPr>
              <a:t> сказки», является «Сказка про храброго Зайца». Идеей произведения – задумка автора показать на примере зайчика, как нехорошо хвастаться, к чему это может привести и как могут относится окружающие к хвастунам. Автор высмеивает хвастовство Зайца, называя его глупым и смешным. Дмитрий </a:t>
            </a:r>
            <a:r>
              <a:rPr lang="ru-RU" b="1" err="1">
                <a:ea typeface="+mn-lt"/>
                <a:cs typeface="+mn-lt"/>
              </a:rPr>
              <a:t>Наркисович</a:t>
            </a:r>
            <a:r>
              <a:rPr lang="ru-RU" b="1" dirty="0">
                <a:ea typeface="+mn-lt"/>
                <a:cs typeface="+mn-lt"/>
              </a:rPr>
              <a:t> своим произведением на примере Зайца показал детям, что нужно искать в себе умения и таланты, развивать их и достигать успехов, а не поступать, как Заяц-хвастун.</a:t>
            </a:r>
            <a:endParaRPr lang="ru-RU" b="1" dirty="0"/>
          </a:p>
        </p:txBody>
      </p:sp>
      <p:pic>
        <p:nvPicPr>
          <p:cNvPr id="4" name="Рисунок 4" descr="Изображение выглядит как карта&#10;&#10;Автоматически созданное описание">
            <a:extLst>
              <a:ext uri="{FF2B5EF4-FFF2-40B4-BE49-F238E27FC236}">
                <a16:creationId xmlns:a16="http://schemas.microsoft.com/office/drawing/2014/main" xmlns="" id="{2A6B0927-4903-4BED-B042-7ACA425AF5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216568"/>
            <a:ext cx="4938962" cy="6545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653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xmlns="" id="{93262980-E907-4930-9E6E-3DC2025CE7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EA3F297-4890-4DAA-8727-0042416AA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3650279" cy="125989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800">
                <a:solidFill>
                  <a:srgbClr val="374D4F"/>
                </a:solidFill>
                <a:latin typeface="Arial Black"/>
              </a:rPr>
              <a:t>Памятные места в Екатеринбурге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AFD53EBD-B361-45AD-8ABF-9270B20B4AF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rgbClr val="374D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F2F372A5-45D6-450F-B85A-36996DD75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3650278" cy="3759253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90000"/>
              </a:lnSpc>
              <a:buClr>
                <a:srgbClr val="3F898E"/>
              </a:buClr>
              <a:buNone/>
            </a:pPr>
            <a:r>
              <a:rPr lang="en-US" sz="1500" b="1">
                <a:ea typeface="+mn-lt"/>
                <a:cs typeface="+mn-lt"/>
              </a:rPr>
              <a:t>В </a:t>
            </a:r>
            <a:r>
              <a:rPr lang="en-US" sz="1500" b="1" err="1">
                <a:ea typeface="+mn-lt"/>
                <a:cs typeface="+mn-lt"/>
              </a:rPr>
              <a:t>марте</a:t>
            </a:r>
            <a:r>
              <a:rPr lang="en-US" sz="1500" b="1">
                <a:ea typeface="+mn-lt"/>
                <a:cs typeface="+mn-lt"/>
              </a:rPr>
              <a:t> 1885 </a:t>
            </a:r>
            <a:r>
              <a:rPr lang="en-US" sz="1500" b="1" err="1">
                <a:ea typeface="+mn-lt"/>
                <a:cs typeface="+mn-lt"/>
              </a:rPr>
              <a:t>года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на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гонорар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от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публикации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романов</a:t>
            </a:r>
            <a:r>
              <a:rPr lang="en-US" sz="1500" b="1">
                <a:ea typeface="+mn-lt"/>
                <a:cs typeface="+mn-lt"/>
              </a:rPr>
              <a:t> «</a:t>
            </a:r>
            <a:r>
              <a:rPr lang="en-US" sz="1500" b="1" err="1">
                <a:ea typeface="+mn-lt"/>
                <a:cs typeface="+mn-lt"/>
              </a:rPr>
              <a:t>Горное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гнездо</a:t>
            </a:r>
            <a:r>
              <a:rPr lang="en-US" sz="1500" b="1">
                <a:ea typeface="+mn-lt"/>
                <a:cs typeface="+mn-lt"/>
              </a:rPr>
              <a:t>» и «</a:t>
            </a:r>
            <a:r>
              <a:rPr lang="en-US" sz="1500" b="1" err="1">
                <a:ea typeface="+mn-lt"/>
                <a:cs typeface="+mn-lt"/>
              </a:rPr>
              <a:t>Приваловские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миллионы</a:t>
            </a:r>
            <a:r>
              <a:rPr lang="en-US" sz="1500" b="1">
                <a:ea typeface="+mn-lt"/>
                <a:cs typeface="+mn-lt"/>
              </a:rPr>
              <a:t>» Мамин-Сибиряк </a:t>
            </a:r>
            <a:r>
              <a:rPr lang="en-US" sz="1500" b="1" err="1">
                <a:ea typeface="+mn-lt"/>
                <a:cs typeface="+mn-lt"/>
              </a:rPr>
              <a:t>купил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для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семьи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дом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по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улице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Соборной</a:t>
            </a:r>
            <a:r>
              <a:rPr lang="en-US" sz="1500" b="1">
                <a:ea typeface="+mn-lt"/>
                <a:cs typeface="+mn-lt"/>
              </a:rPr>
              <a:t> (</a:t>
            </a:r>
            <a:r>
              <a:rPr lang="en-US" sz="1500" b="1" err="1">
                <a:ea typeface="+mn-lt"/>
                <a:cs typeface="+mn-lt"/>
              </a:rPr>
              <a:t>ныне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улица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Пушкина</a:t>
            </a:r>
            <a:r>
              <a:rPr lang="en-US" sz="1500" b="1">
                <a:ea typeface="+mn-lt"/>
                <a:cs typeface="+mn-lt"/>
              </a:rPr>
              <a:t>). В </a:t>
            </a:r>
            <a:r>
              <a:rPr lang="en-US" sz="1500" b="1" err="1">
                <a:ea typeface="+mn-lt"/>
                <a:cs typeface="+mn-lt"/>
              </a:rPr>
              <a:t>этом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доме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семья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Маминых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прожила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более</a:t>
            </a:r>
            <a:r>
              <a:rPr lang="en-US" sz="1500" b="1">
                <a:ea typeface="+mn-lt"/>
                <a:cs typeface="+mn-lt"/>
              </a:rPr>
              <a:t> 30 </a:t>
            </a:r>
            <a:r>
              <a:rPr lang="en-US" sz="1500" b="1" err="1">
                <a:ea typeface="+mn-lt"/>
                <a:cs typeface="+mn-lt"/>
              </a:rPr>
              <a:t>лет</a:t>
            </a:r>
            <a:r>
              <a:rPr lang="en-US" sz="1500" b="1">
                <a:ea typeface="+mn-lt"/>
                <a:cs typeface="+mn-lt"/>
              </a:rPr>
              <a:t>. </a:t>
            </a:r>
            <a:r>
              <a:rPr lang="en-US" sz="1500" b="1" err="1">
                <a:ea typeface="+mn-lt"/>
                <a:cs typeface="+mn-lt"/>
              </a:rPr>
              <a:t>Здесь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же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жили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брат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писателя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Николай</a:t>
            </a:r>
            <a:r>
              <a:rPr lang="en-US" sz="1500" b="1">
                <a:ea typeface="+mn-lt"/>
                <a:cs typeface="+mn-lt"/>
              </a:rPr>
              <a:t> и </a:t>
            </a:r>
            <a:r>
              <a:rPr lang="en-US" sz="1500" b="1" err="1">
                <a:ea typeface="+mn-lt"/>
                <a:cs typeface="+mn-lt"/>
              </a:rPr>
              <a:t>сестра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Елизавета</a:t>
            </a:r>
            <a:r>
              <a:rPr lang="en-US" sz="1500" b="1">
                <a:ea typeface="+mn-lt"/>
                <a:cs typeface="+mn-lt"/>
              </a:rPr>
              <a:t> с </a:t>
            </a:r>
            <a:r>
              <a:rPr lang="en-US" sz="1500" b="1" err="1">
                <a:ea typeface="+mn-lt"/>
                <a:cs typeface="+mn-lt"/>
              </a:rPr>
              <a:t>мужем</a:t>
            </a:r>
            <a:r>
              <a:rPr lang="en-US" sz="1500" b="1">
                <a:ea typeface="+mn-lt"/>
                <a:cs typeface="+mn-lt"/>
              </a:rPr>
              <a:t>. В 1946 </a:t>
            </a:r>
            <a:r>
              <a:rPr lang="en-US" sz="1500" b="1" err="1">
                <a:ea typeface="+mn-lt"/>
                <a:cs typeface="+mn-lt"/>
              </a:rPr>
              <a:t>году</a:t>
            </a:r>
            <a:r>
              <a:rPr lang="en-US" sz="1500" b="1">
                <a:ea typeface="+mn-lt"/>
                <a:cs typeface="+mn-lt"/>
              </a:rPr>
              <a:t> в </a:t>
            </a:r>
            <a:r>
              <a:rPr lang="en-US" sz="1500" b="1" err="1">
                <a:ea typeface="+mn-lt"/>
                <a:cs typeface="+mn-lt"/>
              </a:rPr>
              <a:t>доме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был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открыт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литературный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музей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им</a:t>
            </a:r>
            <a:r>
              <a:rPr lang="en-US" sz="1500" b="1">
                <a:ea typeface="+mn-lt"/>
                <a:cs typeface="+mn-lt"/>
              </a:rPr>
              <a:t>. Д.Н. </a:t>
            </a:r>
            <a:r>
              <a:rPr lang="en-US" sz="1500" b="1" err="1">
                <a:ea typeface="+mn-lt"/>
                <a:cs typeface="+mn-lt"/>
              </a:rPr>
              <a:t>Мамина-Сибиряка</a:t>
            </a:r>
            <a:r>
              <a:rPr lang="en-US" sz="1500" b="1">
                <a:ea typeface="+mn-lt"/>
                <a:cs typeface="+mn-lt"/>
              </a:rPr>
              <a:t>. </a:t>
            </a:r>
          </a:p>
          <a:p>
            <a:pPr marL="0" indent="0">
              <a:lnSpc>
                <a:spcPct val="90000"/>
              </a:lnSpc>
              <a:buClr>
                <a:srgbClr val="3F898E"/>
              </a:buClr>
              <a:buNone/>
            </a:pPr>
            <a:r>
              <a:rPr lang="en-US" sz="1500" b="1">
                <a:ea typeface="+mn-lt"/>
                <a:cs typeface="+mn-lt"/>
              </a:rPr>
              <a:t>Наш </a:t>
            </a:r>
            <a:r>
              <a:rPr lang="en-US" sz="1500" b="1" err="1">
                <a:ea typeface="+mn-lt"/>
                <a:cs typeface="+mn-lt"/>
              </a:rPr>
              <a:t>детский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сад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расположен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на</a:t>
            </a:r>
            <a:r>
              <a:rPr lang="en-US" sz="1500" b="1">
                <a:ea typeface="+mn-lt"/>
                <a:cs typeface="+mn-lt"/>
              </a:rPr>
              <a:t> улице, </a:t>
            </a:r>
            <a:r>
              <a:rPr lang="en-US" sz="1500" b="1" err="1">
                <a:ea typeface="+mn-lt"/>
                <a:cs typeface="+mn-lt"/>
              </a:rPr>
              <a:t>названной</a:t>
            </a:r>
            <a:r>
              <a:rPr lang="en-US" sz="1500" b="1">
                <a:ea typeface="+mn-lt"/>
                <a:cs typeface="+mn-lt"/>
              </a:rPr>
              <a:t> в </a:t>
            </a:r>
            <a:r>
              <a:rPr lang="en-US" sz="1500" b="1" err="1">
                <a:ea typeface="+mn-lt"/>
                <a:cs typeface="+mn-lt"/>
              </a:rPr>
              <a:t>честь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писателя</a:t>
            </a:r>
            <a:r>
              <a:rPr lang="en-US" sz="1500" b="1">
                <a:ea typeface="+mn-lt"/>
                <a:cs typeface="+mn-lt"/>
              </a:rPr>
              <a:t> </a:t>
            </a:r>
            <a:r>
              <a:rPr lang="en-US" sz="1500" b="1" err="1">
                <a:ea typeface="+mn-lt"/>
                <a:cs typeface="+mn-lt"/>
              </a:rPr>
              <a:t>Мамина-Сибиряка</a:t>
            </a:r>
            <a:r>
              <a:rPr lang="en-US" sz="1500" b="1">
                <a:ea typeface="+mn-lt"/>
                <a:cs typeface="+mn-lt"/>
              </a:rPr>
              <a:t>.</a:t>
            </a:r>
            <a:endParaRPr lang="en-US" sz="1500" b="1"/>
          </a:p>
        </p:txBody>
      </p:sp>
      <p:sp>
        <p:nvSpPr>
          <p:cNvPr id="24" name="Freeform 11">
            <a:extLst>
              <a:ext uri="{FF2B5EF4-FFF2-40B4-BE49-F238E27FC236}">
                <a16:creationId xmlns:a16="http://schemas.microsoft.com/office/drawing/2014/main" xmlns="" id="{DA1A4CE7-6399-4B37-ACE2-CFC4B4077B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Рисунок 4" descr="Изображение выглядит как внешний, здание, дерево, улица&#10;&#10;Автоматически созданное описание">
            <a:extLst>
              <a:ext uri="{FF2B5EF4-FFF2-40B4-BE49-F238E27FC236}">
                <a16:creationId xmlns:a16="http://schemas.microsoft.com/office/drawing/2014/main" xmlns="" id="{502A6227-538A-43CF-B57F-AA01CD2BBC3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279" r="12242"/>
          <a:stretch/>
        </p:blipFill>
        <p:spPr>
          <a:xfrm>
            <a:off x="4619543" y="10"/>
            <a:ext cx="7572457" cy="6853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85584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315</Words>
  <Application>Microsoft Office PowerPoint</Application>
  <PresentationFormat>Широкоэкранный</PresentationFormat>
  <Paragraphs>13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Century Gothic</vt:lpstr>
      <vt:lpstr>Wingdings 3</vt:lpstr>
      <vt:lpstr>Wisp</vt:lpstr>
      <vt:lpstr>Дмитрий Наркисович Мамин-Сибиряк  (25.10.1852 — 2.11.1912)</vt:lpstr>
      <vt:lpstr>О чем писал Мамин-Сибиряк</vt:lpstr>
      <vt:lpstr>"Алёнушкины сказки"</vt:lpstr>
      <vt:lpstr>"Сказка про храброго Зайца - длинные уши, косые глаза, короткий хвост"</vt:lpstr>
      <vt:lpstr>Памятные места в Екатеринбурге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>Виктор</cp:lastModifiedBy>
  <cp:revision>157</cp:revision>
  <dcterms:created xsi:type="dcterms:W3CDTF">2021-10-06T04:30:52Z</dcterms:created>
  <dcterms:modified xsi:type="dcterms:W3CDTF">2021-10-06T15:13:08Z</dcterms:modified>
</cp:coreProperties>
</file>